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50" r:id="rId6"/>
    <p:sldMasterId id="2147483662" r:id="rId7"/>
    <p:sldMasterId id="2147483664"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 id="348" r:id="rId102"/>
    <p:sldId id="349" r:id="rId103"/>
    <p:sldId id="350" r:id="rId104"/>
    <p:sldId id="351" r:id="rId105"/>
    <p:sldId id="352" r:id="rId106"/>
    <p:sldId id="353" r:id="rId107"/>
    <p:sldId id="354" r:id="rId108"/>
    <p:sldId id="355" r:id="rId109"/>
  </p:sldIdLst>
  <p:sldSz cy="6858000" cx="9144000"/>
  <p:notesSz cx="6858000" cy="9144000"/>
  <p:embeddedFontLst>
    <p:embeddedFont>
      <p:font typeface="Teko"/>
      <p:regular r:id="rId110"/>
      <p:bold r:id="rId11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112" roundtripDataSignature="AMtx7mhg1g9SQVqN2z6ccx1pFrEhumGt2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B8F8A71-D169-427C-A254-36AAE35F19D0}">
  <a:tblStyle styleId="{3B8F8A71-D169-427C-A254-36AAE35F19D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07" Type="http://schemas.openxmlformats.org/officeDocument/2006/relationships/slide" Target="slides/slide98.xml"/><Relationship Id="rId106" Type="http://schemas.openxmlformats.org/officeDocument/2006/relationships/slide" Target="slides/slide97.xml"/><Relationship Id="rId105" Type="http://schemas.openxmlformats.org/officeDocument/2006/relationships/slide" Target="slides/slide96.xml"/><Relationship Id="rId104" Type="http://schemas.openxmlformats.org/officeDocument/2006/relationships/slide" Target="slides/slide95.xml"/><Relationship Id="rId109" Type="http://schemas.openxmlformats.org/officeDocument/2006/relationships/slide" Target="slides/slide100.xml"/><Relationship Id="rId108" Type="http://schemas.openxmlformats.org/officeDocument/2006/relationships/slide" Target="slides/slide99.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103" Type="http://schemas.openxmlformats.org/officeDocument/2006/relationships/slide" Target="slides/slide94.xml"/><Relationship Id="rId102" Type="http://schemas.openxmlformats.org/officeDocument/2006/relationships/slide" Target="slides/slide93.xml"/><Relationship Id="rId101" Type="http://schemas.openxmlformats.org/officeDocument/2006/relationships/slide" Target="slides/slide92.xml"/><Relationship Id="rId100" Type="http://schemas.openxmlformats.org/officeDocument/2006/relationships/slide" Target="slides/slide91.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95" Type="http://schemas.openxmlformats.org/officeDocument/2006/relationships/slide" Target="slides/slide86.xml"/><Relationship Id="rId94" Type="http://schemas.openxmlformats.org/officeDocument/2006/relationships/slide" Target="slides/slide85.xml"/><Relationship Id="rId97" Type="http://schemas.openxmlformats.org/officeDocument/2006/relationships/slide" Target="slides/slide88.xml"/><Relationship Id="rId96" Type="http://schemas.openxmlformats.org/officeDocument/2006/relationships/slide" Target="slides/slide87.xml"/><Relationship Id="rId11" Type="http://schemas.openxmlformats.org/officeDocument/2006/relationships/slide" Target="slides/slide2.xml"/><Relationship Id="rId99" Type="http://schemas.openxmlformats.org/officeDocument/2006/relationships/slide" Target="slides/slide90.xml"/><Relationship Id="rId10" Type="http://schemas.openxmlformats.org/officeDocument/2006/relationships/slide" Target="slides/slide1.xml"/><Relationship Id="rId98" Type="http://schemas.openxmlformats.org/officeDocument/2006/relationships/slide" Target="slides/slide89.xml"/><Relationship Id="rId13" Type="http://schemas.openxmlformats.org/officeDocument/2006/relationships/slide" Target="slides/slide4.xml"/><Relationship Id="rId12" Type="http://schemas.openxmlformats.org/officeDocument/2006/relationships/slide" Target="slides/slide3.xml"/><Relationship Id="rId91" Type="http://schemas.openxmlformats.org/officeDocument/2006/relationships/slide" Target="slides/slide82.xml"/><Relationship Id="rId90" Type="http://schemas.openxmlformats.org/officeDocument/2006/relationships/slide" Target="slides/slide81.xml"/><Relationship Id="rId93" Type="http://schemas.openxmlformats.org/officeDocument/2006/relationships/slide" Target="slides/slide84.xml"/><Relationship Id="rId92" Type="http://schemas.openxmlformats.org/officeDocument/2006/relationships/slide" Target="slides/slide83.xml"/><Relationship Id="rId15" Type="http://schemas.openxmlformats.org/officeDocument/2006/relationships/slide" Target="slides/slide6.xml"/><Relationship Id="rId110" Type="http://schemas.openxmlformats.org/officeDocument/2006/relationships/font" Target="fonts/Teko-regular.fntdata"/><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 Id="rId112" Type="http://customschemas.google.com/relationships/presentationmetadata" Target="metadata"/><Relationship Id="rId111" Type="http://schemas.openxmlformats.org/officeDocument/2006/relationships/font" Target="fonts/Teko-bold.fntdata"/><Relationship Id="rId84" Type="http://schemas.openxmlformats.org/officeDocument/2006/relationships/slide" Target="slides/slide75.xml"/><Relationship Id="rId83" Type="http://schemas.openxmlformats.org/officeDocument/2006/relationships/slide" Target="slides/slide74.xml"/><Relationship Id="rId86" Type="http://schemas.openxmlformats.org/officeDocument/2006/relationships/slide" Target="slides/slide77.xml"/><Relationship Id="rId85" Type="http://schemas.openxmlformats.org/officeDocument/2006/relationships/slide" Target="slides/slide76.xml"/><Relationship Id="rId88" Type="http://schemas.openxmlformats.org/officeDocument/2006/relationships/slide" Target="slides/slide79.xml"/><Relationship Id="rId87" Type="http://schemas.openxmlformats.org/officeDocument/2006/relationships/slide" Target="slides/slide78.xml"/><Relationship Id="rId89" Type="http://schemas.openxmlformats.org/officeDocument/2006/relationships/slide" Target="slides/slide80.xml"/><Relationship Id="rId80" Type="http://schemas.openxmlformats.org/officeDocument/2006/relationships/slide" Target="slides/slide71.xml"/><Relationship Id="rId82" Type="http://schemas.openxmlformats.org/officeDocument/2006/relationships/slide" Target="slides/slide73.xml"/><Relationship Id="rId81" Type="http://schemas.openxmlformats.org/officeDocument/2006/relationships/slide" Target="slides/slide72.xml"/><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slide" Target="slides/slide64.xml"/><Relationship Id="rId72" Type="http://schemas.openxmlformats.org/officeDocument/2006/relationships/slide" Target="slides/slide63.xml"/><Relationship Id="rId75" Type="http://schemas.openxmlformats.org/officeDocument/2006/relationships/slide" Target="slides/slide66.xml"/><Relationship Id="rId74" Type="http://schemas.openxmlformats.org/officeDocument/2006/relationships/slide" Target="slides/slide65.xml"/><Relationship Id="rId77" Type="http://schemas.openxmlformats.org/officeDocument/2006/relationships/slide" Target="slides/slide68.xml"/><Relationship Id="rId76" Type="http://schemas.openxmlformats.org/officeDocument/2006/relationships/slide" Target="slides/slide67.xml"/><Relationship Id="rId79" Type="http://schemas.openxmlformats.org/officeDocument/2006/relationships/slide" Target="slides/slide70.xml"/><Relationship Id="rId78" Type="http://schemas.openxmlformats.org/officeDocument/2006/relationships/slide" Target="slides/slide69.xml"/><Relationship Id="rId71" Type="http://schemas.openxmlformats.org/officeDocument/2006/relationships/slide" Target="slides/slide62.xml"/><Relationship Id="rId70" Type="http://schemas.openxmlformats.org/officeDocument/2006/relationships/slide" Target="slides/slide61.xml"/><Relationship Id="rId62" Type="http://schemas.openxmlformats.org/officeDocument/2006/relationships/slide" Target="slides/slide53.xml"/><Relationship Id="rId61" Type="http://schemas.openxmlformats.org/officeDocument/2006/relationships/slide" Target="slides/slide52.xml"/><Relationship Id="rId64" Type="http://schemas.openxmlformats.org/officeDocument/2006/relationships/slide" Target="slides/slide55.xml"/><Relationship Id="rId63" Type="http://schemas.openxmlformats.org/officeDocument/2006/relationships/slide" Target="slides/slide54.xml"/><Relationship Id="rId66" Type="http://schemas.openxmlformats.org/officeDocument/2006/relationships/slide" Target="slides/slide57.xml"/><Relationship Id="rId65" Type="http://schemas.openxmlformats.org/officeDocument/2006/relationships/slide" Target="slides/slide56.xml"/><Relationship Id="rId68" Type="http://schemas.openxmlformats.org/officeDocument/2006/relationships/slide" Target="slides/slide59.xml"/><Relationship Id="rId67" Type="http://schemas.openxmlformats.org/officeDocument/2006/relationships/slide" Target="slides/slide58.xml"/><Relationship Id="rId60" Type="http://schemas.openxmlformats.org/officeDocument/2006/relationships/slide" Target="slides/slide51.xml"/><Relationship Id="rId69" Type="http://schemas.openxmlformats.org/officeDocument/2006/relationships/slide" Target="slides/slide6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55" Type="http://schemas.openxmlformats.org/officeDocument/2006/relationships/slide" Target="slides/slide46.xml"/><Relationship Id="rId54" Type="http://schemas.openxmlformats.org/officeDocument/2006/relationships/slide" Target="slides/slide45.xml"/><Relationship Id="rId57" Type="http://schemas.openxmlformats.org/officeDocument/2006/relationships/slide" Target="slides/slide48.xml"/><Relationship Id="rId56" Type="http://schemas.openxmlformats.org/officeDocument/2006/relationships/slide" Target="slides/slide47.xml"/><Relationship Id="rId59" Type="http://schemas.openxmlformats.org/officeDocument/2006/relationships/slide" Target="slides/slide50.xml"/><Relationship Id="rId58"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1800" u="none" cap="none" strike="noStrike">
                <a:solidFill>
                  <a:srgbClr val="000000"/>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1800" u="none" cap="none" strike="noStrike">
                <a:solidFill>
                  <a:srgbClr val="000000"/>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1800" u="none" cap="none" strike="noStrike">
                <a:solidFill>
                  <a:srgbClr val="000000"/>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1800" u="none" cap="none" strike="noStrike">
                <a:solidFill>
                  <a:srgbClr val="000000"/>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1800" u="none" cap="none" strike="noStrike">
                <a:solidFill>
                  <a:srgbClr val="000000"/>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1800" u="none" cap="none" strike="noStrike">
                <a:solidFill>
                  <a:srgbClr val="000000"/>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1800" u="none" cap="none" strike="noStrike">
                <a:solidFill>
                  <a:srgbClr val="000000"/>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1800" u="none" cap="none" strike="noStrike">
                <a:solidFill>
                  <a:srgbClr val="000000"/>
                </a:solidFill>
                <a:latin typeface="Times New Roman"/>
                <a:ea typeface="Times New Roman"/>
                <a:cs typeface="Times New Roman"/>
                <a:sym typeface="Times New Roman"/>
              </a:defRPr>
            </a:lvl9pPr>
          </a:lstStyle>
          <a:p/>
        </p:txBody>
      </p:sp>
      <p:sp>
        <p:nvSpPr>
          <p:cNvPr id="4" name="Google Shape;4;n"/>
          <p:cNvSpPr txBox="1"/>
          <p:nvPr>
            <p:ph idx="10" type="dt"/>
          </p:nvPr>
        </p:nvSpPr>
        <p:spPr>
          <a:xfrm>
            <a:off x="3884612"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SzPts val="1400"/>
              <a:buNone/>
              <a:defRPr b="0" i="0" sz="12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1800" u="none" cap="none" strike="noStrike">
                <a:solidFill>
                  <a:srgbClr val="000000"/>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1800" u="none" cap="none" strike="noStrike">
                <a:solidFill>
                  <a:srgbClr val="000000"/>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1800" u="none" cap="none" strike="noStrike">
                <a:solidFill>
                  <a:srgbClr val="000000"/>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1800" u="none" cap="none" strike="noStrike">
                <a:solidFill>
                  <a:srgbClr val="000000"/>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1800" u="none" cap="none" strike="noStrike">
                <a:solidFill>
                  <a:srgbClr val="000000"/>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1800" u="none" cap="none" strike="noStrike">
                <a:solidFill>
                  <a:srgbClr val="000000"/>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1800" u="none" cap="none" strike="noStrike">
                <a:solidFill>
                  <a:srgbClr val="000000"/>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1800" u="none" cap="none" strike="noStrike">
                <a:solidFill>
                  <a:srgbClr val="000000"/>
                </a:solidFill>
                <a:latin typeface="Times New Roman"/>
                <a:ea typeface="Times New Roman"/>
                <a:cs typeface="Times New Roman"/>
                <a:sym typeface="Times New Roman"/>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8685212"/>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1800" u="none" cap="none" strike="noStrike">
                <a:solidFill>
                  <a:srgbClr val="000000"/>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1800" u="none" cap="none" strike="noStrike">
                <a:solidFill>
                  <a:srgbClr val="000000"/>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1800" u="none" cap="none" strike="noStrike">
                <a:solidFill>
                  <a:srgbClr val="000000"/>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1800" u="none" cap="none" strike="noStrike">
                <a:solidFill>
                  <a:srgbClr val="000000"/>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1800" u="none" cap="none" strike="noStrike">
                <a:solidFill>
                  <a:srgbClr val="000000"/>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1800" u="none" cap="none" strike="noStrike">
                <a:solidFill>
                  <a:srgbClr val="000000"/>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1800" u="none" cap="none" strike="noStrike">
                <a:solidFill>
                  <a:srgbClr val="000000"/>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1800" u="none" cap="none" strike="noStrike">
                <a:solidFill>
                  <a:srgbClr val="000000"/>
                </a:solidFill>
                <a:latin typeface="Times New Roman"/>
                <a:ea typeface="Times New Roman"/>
                <a:cs typeface="Times New Roman"/>
                <a:sym typeface="Times New Roman"/>
              </a:defRPr>
            </a:lvl9pPr>
          </a:lstStyle>
          <a:p/>
        </p:txBody>
      </p:sp>
      <p:sp>
        <p:nvSpPr>
          <p:cNvPr id="8" name="Google Shape;8;n"/>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60" name="Google Shape;160;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224" name="Google Shape;224;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1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p1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3" name="Google Shape;873;p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232" name="Google Shape;232;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1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239" name="Google Shape;239;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1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259" name="Google Shape;259;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p1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266" name="Google Shape;266;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1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273" name="Google Shape;273;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p1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281" name="Google Shape;281;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1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294" name="Google Shape;294;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p1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301" name="Google Shape;301;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1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67" name="Google Shape;167;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p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308" name="Google Shape;308;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p2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315" name="Google Shape;315;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p2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322" name="Google Shape;322;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2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329" name="Google Shape;329;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2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337" name="Google Shape;337;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2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352" name="Google Shape;352;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p2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360" name="Google Shape;360;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p2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368" name="Google Shape;368;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2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376" name="Google Shape;376;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p2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384" name="Google Shape;384;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p3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395" name="Google Shape;395;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p3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403" name="Google Shape;403;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p3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410" name="Google Shape;410;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p3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417" name="Google Shape;417;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p3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424" name="Google Shape;424;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p3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431" name="Google Shape;431;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p3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438" name="Google Shape;438;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p3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445" name="Google Shape;445;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p3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800"/>
              <a:buFont typeface="Times New Roman"/>
              <a:buNone/>
            </a:pPr>
            <a:fld id="{00000000-1234-1234-1234-123412341234}" type="slidenum">
              <a:rPr b="0" i="0" lang="en-US" sz="1800" u="none">
                <a:solidFill>
                  <a:schemeClr val="dk1"/>
                </a:solidFill>
                <a:latin typeface="Times New Roman"/>
                <a:ea typeface="Times New Roman"/>
                <a:cs typeface="Times New Roman"/>
                <a:sym typeface="Times New Roman"/>
              </a:rPr>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39:notes"/>
          <p:cNvSpPr txBox="1"/>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a:t>
            </a:r>
            <a:endParaRPr/>
          </a:p>
        </p:txBody>
      </p:sp>
      <p:sp>
        <p:nvSpPr>
          <p:cNvPr id="452" name="Google Shape;452;p39:notes"/>
          <p:cNvSpPr txBox="1"/>
          <p:nvPr/>
        </p:nvSpPr>
        <p:spPr>
          <a:xfrm>
            <a:off x="3884612" y="0"/>
            <a:ext cx="29718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*07/16/96</a:t>
            </a:r>
            <a:endParaRPr/>
          </a:p>
        </p:txBody>
      </p:sp>
      <p:sp>
        <p:nvSpPr>
          <p:cNvPr id="453" name="Google Shape;453;p39:notes"/>
          <p:cNvSpPr txBox="1"/>
          <p:nvPr/>
        </p:nvSpPr>
        <p:spPr>
          <a:xfrm>
            <a:off x="0"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Times New Roman"/>
              <a:buNone/>
            </a:pPr>
            <a:r>
              <a:rPr b="0" i="0" lang="en-US" sz="1200" u="none">
                <a:solidFill>
                  <a:srgbClr val="000000"/>
                </a:solidFill>
                <a:latin typeface="Times New Roman"/>
                <a:ea typeface="Times New Roman"/>
                <a:cs typeface="Times New Roman"/>
                <a:sym typeface="Times New Roman"/>
              </a:rPr>
              <a:t>(c) 2007 National Academy for Software Development - http://academy.devbg.org. All rights reserved. Unauthorized copying or re-distribution is strictly prohibited.*</a:t>
            </a:r>
            <a:endParaRPr/>
          </a:p>
        </p:txBody>
      </p:sp>
      <p:sp>
        <p:nvSpPr>
          <p:cNvPr id="454" name="Google Shape;454;p3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Times New Roman"/>
              <a:buNone/>
            </a:pPr>
            <a:fld id="{00000000-1234-1234-1234-123412341234}" type="slidenum">
              <a:rPr b="0" i="0" lang="en-US" sz="1800" u="none">
                <a:solidFill>
                  <a:srgbClr val="000000"/>
                </a:solidFill>
                <a:latin typeface="Times New Roman"/>
                <a:ea typeface="Times New Roman"/>
                <a:cs typeface="Times New Roman"/>
                <a:sym typeface="Times New Roman"/>
              </a:rPr>
              <a:t>‹#›</a:t>
            </a:fld>
            <a:r>
              <a:rPr b="0" i="0" lang="en-US" sz="1800" u="none">
                <a:solidFill>
                  <a:srgbClr val="000000"/>
                </a:solidFill>
                <a:latin typeface="Times New Roman"/>
                <a:ea typeface="Times New Roman"/>
                <a:cs typeface="Times New Roman"/>
                <a:sym typeface="Times New Roman"/>
              </a:rPr>
              <a:t>##</a:t>
            </a:r>
            <a:endParaRPr/>
          </a:p>
        </p:txBody>
      </p:sp>
      <p:sp>
        <p:nvSpPr>
          <p:cNvPr id="455" name="Google Shape;455;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456" name="Google Shape;456;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464" name="Google Shape;464;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p4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Times New Roman"/>
              <a:buNone/>
            </a:pPr>
            <a:fld id="{00000000-1234-1234-1234-123412341234}" type="slidenum">
              <a:rPr b="0" i="0" lang="en-US" sz="1800" u="none">
                <a:solidFill>
                  <a:srgbClr val="000000"/>
                </a:solidFill>
                <a:latin typeface="Times New Roman"/>
                <a:ea typeface="Times New Roman"/>
                <a:cs typeface="Times New Roman"/>
                <a:sym typeface="Times New Roman"/>
              </a:rPr>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471" name="Google Shape;471;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2" name="Google Shape;472;p4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Times New Roman"/>
              <a:buNone/>
            </a:pPr>
            <a:fld id="{00000000-1234-1234-1234-123412341234}" type="slidenum">
              <a:rPr b="0" i="0" lang="en-US" sz="1800" u="none">
                <a:solidFill>
                  <a:srgbClr val="000000"/>
                </a:solidFill>
                <a:latin typeface="Times New Roman"/>
                <a:ea typeface="Times New Roman"/>
                <a:cs typeface="Times New Roman"/>
                <a:sym typeface="Times New Roman"/>
              </a:rPr>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477" name="Google Shape;477;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8" name="Google Shape;478;p4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Times New Roman"/>
              <a:buNone/>
            </a:pPr>
            <a:fld id="{00000000-1234-1234-1234-123412341234}" type="slidenum">
              <a:rPr b="0" i="0" lang="en-US" sz="1800" u="none">
                <a:solidFill>
                  <a:srgbClr val="000000"/>
                </a:solidFill>
                <a:latin typeface="Times New Roman"/>
                <a:ea typeface="Times New Roman"/>
                <a:cs typeface="Times New Roman"/>
                <a:sym typeface="Times New Roman"/>
              </a:rPr>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484" name="Google Shape;484;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p4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Times New Roman"/>
              <a:buNone/>
            </a:pPr>
            <a:fld id="{00000000-1234-1234-1234-123412341234}" type="slidenum">
              <a:rPr b="0" i="0" lang="en-US" sz="1800" u="none">
                <a:solidFill>
                  <a:srgbClr val="000000"/>
                </a:solidFill>
                <a:latin typeface="Times New Roman"/>
                <a:ea typeface="Times New Roman"/>
                <a:cs typeface="Times New Roman"/>
                <a:sym typeface="Times New Roman"/>
              </a:rPr>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492" name="Google Shape;492;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 name="Google Shape;493;p4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Times New Roman"/>
              <a:buNone/>
            </a:pPr>
            <a:fld id="{00000000-1234-1234-1234-123412341234}" type="slidenum">
              <a:rPr b="0" i="0" lang="en-US" sz="1800" u="none">
                <a:solidFill>
                  <a:srgbClr val="000000"/>
                </a:solidFill>
                <a:latin typeface="Times New Roman"/>
                <a:ea typeface="Times New Roman"/>
                <a:cs typeface="Times New Roman"/>
                <a:sym typeface="Times New Roman"/>
              </a:rPr>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0" name="Google Shape;500;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6" name="Google Shape;506;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3" name="Google Shape;513;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9" name="Google Shape;519;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0" name="Google Shape;520;p4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 name="Google Shape;526;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2" name="Google Shape;532;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8" name="Google Shape;538;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4" name="Google Shape;544;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0" name="Google Shape;550;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6" name="Google Shape;556;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2" name="Google Shape;562;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568" name="Google Shape;568;p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9" name="Google Shape;569;p5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576" name="Google Shape;576;p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7" name="Google Shape;577;p5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595" name="Google Shape;595;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6" name="Google Shape;596;p5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602" name="Google Shape;602;p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3" name="Google Shape;603;p5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610" name="Google Shape;610;p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1" name="Google Shape;611;p6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616" name="Google Shape;616;p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7" name="Google Shape;617;p6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623" name="Google Shape;623;p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4" name="Google Shape;624;p6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630" name="Google Shape;630;p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1" name="Google Shape;631;p6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7" name="Google Shape;637;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6" name="Google Shape;646;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2" name="Google Shape;652;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8" name="Google Shape;658;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4" name="Google Shape;664;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0" name="Google Shape;670;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6" name="Google Shape;676;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p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2" name="Google Shape;682;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8" name="Google Shape;688;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p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4" name="Google Shape;694;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0" name="Google Shape;700;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7" name="Google Shape;707;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3" name="Google Shape;713;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9" name="Google Shape;719;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p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4" name="Google Shape;724;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1" name="Google Shape;731;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208" name="Google Shape;208;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p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7" name="Google Shape;737;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p8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743" name="Google Shape;743;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744" name="Google Shape;744;p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p8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751" name="Google Shape;751;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752" name="Google Shape;752;p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SzPts val="1000"/>
              <a:buNone/>
            </a:pPr>
            <a:r>
              <a:t/>
            </a:r>
            <a:endParaRPr sz="1000"/>
          </a:p>
          <a:p>
            <a:pPr indent="0" lvl="0" marL="0" rtl="0" algn="l">
              <a:spcBef>
                <a:spcPts val="0"/>
              </a:spcBef>
              <a:spcAft>
                <a:spcPts val="0"/>
              </a:spcAft>
              <a:buNone/>
            </a:pPr>
            <a:r>
              <a:t/>
            </a:r>
            <a:endParaRPr sz="1000"/>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p8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758" name="Google Shape;758;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759" name="Google Shape;759;p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8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767" name="Google Shape;767;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768" name="Google Shape;768;p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p8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776" name="Google Shape;776;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777" name="Google Shape;777;p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p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5" name="Google Shape;785;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p8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792" name="Google Shape;792;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793" name="Google Shape;793;p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p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1" name="Google Shape;801;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p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7" name="Google Shape;807;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216" name="Google Shape;216;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p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3" name="Google Shape;813;p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p9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819" name="Google Shape;819;p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820" name="Google Shape;820;p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p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6" name="Google Shape;826;p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p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1" name="Google Shape;831;p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p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7" name="Google Shape;837;p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p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3" name="Google Shape;843;p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p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9" name="Google Shape;849;p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p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5" name="Google Shape;855;p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p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1" name="Google Shape;861;p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p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7" name="Google Shape;867;p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 name="Shape 26"/>
        <p:cNvGrpSpPr/>
        <p:nvPr/>
      </p:nvGrpSpPr>
      <p:grpSpPr>
        <a:xfrm>
          <a:off x="0" y="0"/>
          <a:ext cx="0" cy="0"/>
          <a:chOff x="0" y="0"/>
          <a:chExt cx="0" cy="0"/>
        </a:xfrm>
      </p:grpSpPr>
      <p:sp>
        <p:nvSpPr>
          <p:cNvPr id="27" name="Google Shape;27;p102"/>
          <p:cNvSpPr txBox="1"/>
          <p:nvPr>
            <p:ph type="ctrTitle"/>
          </p:nvPr>
        </p:nvSpPr>
        <p:spPr>
          <a:xfrm>
            <a:off x="1130595" y="2404534"/>
            <a:ext cx="5826719" cy="1646302"/>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sz="54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02"/>
          <p:cNvSpPr txBox="1"/>
          <p:nvPr>
            <p:ph idx="1" type="subTitle"/>
          </p:nvPr>
        </p:nvSpPr>
        <p:spPr>
          <a:xfrm>
            <a:off x="1130595" y="4050834"/>
            <a:ext cx="5826719" cy="1096899"/>
          </a:xfrm>
          <a:prstGeom prst="rect">
            <a:avLst/>
          </a:prstGeom>
          <a:noFill/>
          <a:ln>
            <a:noFill/>
          </a:ln>
        </p:spPr>
        <p:txBody>
          <a:bodyPr anchorCtr="0" anchor="t" bIns="45700" lIns="91425" spcFirstLastPara="1" rIns="91425" wrap="square" tIns="45700">
            <a:noAutofit/>
          </a:bodyPr>
          <a:lstStyle>
            <a:lvl1pPr lvl="0" algn="r">
              <a:spcBef>
                <a:spcPts val="1000"/>
              </a:spcBef>
              <a:spcAft>
                <a:spcPts val="0"/>
              </a:spcAft>
              <a:buSzPts val="1440"/>
              <a:buNone/>
              <a:defRPr>
                <a:solidFill>
                  <a:srgbClr val="7F7F7F"/>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p:txBody>
      </p:sp>
      <p:sp>
        <p:nvSpPr>
          <p:cNvPr id="29" name="Google Shape;29;p102"/>
          <p:cNvSpPr txBox="1"/>
          <p:nvPr>
            <p:ph idx="10" type="dt"/>
          </p:nvPr>
        </p:nvSpPr>
        <p:spPr>
          <a:xfrm>
            <a:off x="5405437" y="6042025"/>
            <a:ext cx="6842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02"/>
          <p:cNvSpPr txBox="1"/>
          <p:nvPr>
            <p:ph idx="11" type="ftr"/>
          </p:nvPr>
        </p:nvSpPr>
        <p:spPr>
          <a:xfrm>
            <a:off x="609600" y="6042025"/>
            <a:ext cx="4622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02"/>
          <p:cNvSpPr txBox="1"/>
          <p:nvPr>
            <p:ph idx="12" type="sldNum"/>
          </p:nvPr>
        </p:nvSpPr>
        <p:spPr>
          <a:xfrm>
            <a:off x="6445250" y="6042025"/>
            <a:ext cx="51276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5" name="Shape 95"/>
        <p:cNvGrpSpPr/>
        <p:nvPr/>
      </p:nvGrpSpPr>
      <p:grpSpPr>
        <a:xfrm>
          <a:off x="0" y="0"/>
          <a:ext cx="0" cy="0"/>
          <a:chOff x="0" y="0"/>
          <a:chExt cx="0" cy="0"/>
        </a:xfrm>
      </p:grpSpPr>
      <p:sp>
        <p:nvSpPr>
          <p:cNvPr id="96" name="Google Shape;96;p116"/>
          <p:cNvSpPr txBox="1"/>
          <p:nvPr>
            <p:ph type="title"/>
          </p:nvPr>
        </p:nvSpPr>
        <p:spPr>
          <a:xfrm>
            <a:off x="609599" y="1498604"/>
            <a:ext cx="2790182" cy="1278466"/>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SzPts val="1400"/>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116"/>
          <p:cNvSpPr txBox="1"/>
          <p:nvPr>
            <p:ph idx="1" type="body"/>
          </p:nvPr>
        </p:nvSpPr>
        <p:spPr>
          <a:xfrm>
            <a:off x="3571275" y="514925"/>
            <a:ext cx="3386037" cy="5526437"/>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98" name="Google Shape;98;p116"/>
          <p:cNvSpPr txBox="1"/>
          <p:nvPr>
            <p:ph idx="2" type="body"/>
          </p:nvPr>
        </p:nvSpPr>
        <p:spPr>
          <a:xfrm>
            <a:off x="609599" y="2777069"/>
            <a:ext cx="2790182" cy="258444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840"/>
              <a:buNone/>
              <a:defRPr sz="1050"/>
            </a:lvl2pPr>
            <a:lvl3pPr indent="-228600" lvl="2" marL="1371600" algn="l">
              <a:spcBef>
                <a:spcPts val="1000"/>
              </a:spcBef>
              <a:spcAft>
                <a:spcPts val="0"/>
              </a:spcAft>
              <a:buSzPts val="720"/>
              <a:buNone/>
              <a:defRPr sz="900"/>
            </a:lvl3pPr>
            <a:lvl4pPr indent="-228600" lvl="3" marL="1828800" algn="l">
              <a:spcBef>
                <a:spcPts val="1000"/>
              </a:spcBef>
              <a:spcAft>
                <a:spcPts val="0"/>
              </a:spcAft>
              <a:buSzPts val="600"/>
              <a:buNone/>
              <a:defRPr sz="750"/>
            </a:lvl4pPr>
            <a:lvl5pPr indent="-228600" lvl="4" marL="2286000" algn="l">
              <a:spcBef>
                <a:spcPts val="1000"/>
              </a:spcBef>
              <a:spcAft>
                <a:spcPts val="0"/>
              </a:spcAft>
              <a:buSzPts val="600"/>
              <a:buNone/>
              <a:defRPr sz="750"/>
            </a:lvl5pPr>
            <a:lvl6pPr indent="-228600" lvl="5" marL="2743200" algn="l">
              <a:spcBef>
                <a:spcPts val="1000"/>
              </a:spcBef>
              <a:spcAft>
                <a:spcPts val="0"/>
              </a:spcAft>
              <a:buSzPts val="600"/>
              <a:buNone/>
              <a:defRPr sz="750"/>
            </a:lvl6pPr>
            <a:lvl7pPr indent="-228600" lvl="6" marL="3200400" algn="l">
              <a:spcBef>
                <a:spcPts val="1000"/>
              </a:spcBef>
              <a:spcAft>
                <a:spcPts val="0"/>
              </a:spcAft>
              <a:buSzPts val="600"/>
              <a:buNone/>
              <a:defRPr sz="750"/>
            </a:lvl7pPr>
            <a:lvl8pPr indent="-228600" lvl="7" marL="3657600" algn="l">
              <a:spcBef>
                <a:spcPts val="1000"/>
              </a:spcBef>
              <a:spcAft>
                <a:spcPts val="0"/>
              </a:spcAft>
              <a:buSzPts val="600"/>
              <a:buNone/>
              <a:defRPr sz="750"/>
            </a:lvl8pPr>
            <a:lvl9pPr indent="-228600" lvl="8" marL="4114800" algn="l">
              <a:spcBef>
                <a:spcPts val="1000"/>
              </a:spcBef>
              <a:spcAft>
                <a:spcPts val="0"/>
              </a:spcAft>
              <a:buSzPts val="600"/>
              <a:buNone/>
              <a:defRPr sz="750"/>
            </a:lvl9pPr>
          </a:lstStyle>
          <a:p/>
        </p:txBody>
      </p:sp>
      <p:sp>
        <p:nvSpPr>
          <p:cNvPr id="99" name="Google Shape;99;p116"/>
          <p:cNvSpPr txBox="1"/>
          <p:nvPr>
            <p:ph idx="10" type="dt"/>
          </p:nvPr>
        </p:nvSpPr>
        <p:spPr>
          <a:xfrm>
            <a:off x="5405437" y="6042025"/>
            <a:ext cx="6842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116"/>
          <p:cNvSpPr txBox="1"/>
          <p:nvPr>
            <p:ph idx="11" type="ftr"/>
          </p:nvPr>
        </p:nvSpPr>
        <p:spPr>
          <a:xfrm>
            <a:off x="609600" y="6042025"/>
            <a:ext cx="4622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116"/>
          <p:cNvSpPr txBox="1"/>
          <p:nvPr>
            <p:ph idx="12" type="sldNum"/>
          </p:nvPr>
        </p:nvSpPr>
        <p:spPr>
          <a:xfrm>
            <a:off x="6445250" y="6042025"/>
            <a:ext cx="51276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02" name="Shape 102"/>
        <p:cNvGrpSpPr/>
        <p:nvPr/>
      </p:nvGrpSpPr>
      <p:grpSpPr>
        <a:xfrm>
          <a:off x="0" y="0"/>
          <a:ext cx="0" cy="0"/>
          <a:chOff x="0" y="0"/>
          <a:chExt cx="0" cy="0"/>
        </a:xfrm>
      </p:grpSpPr>
      <p:sp>
        <p:nvSpPr>
          <p:cNvPr id="103" name="Google Shape;103;p117"/>
          <p:cNvSpPr txBox="1"/>
          <p:nvPr>
            <p:ph type="title"/>
          </p:nvPr>
        </p:nvSpPr>
        <p:spPr>
          <a:xfrm>
            <a:off x="609599" y="609600"/>
            <a:ext cx="6347713" cy="1320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17"/>
          <p:cNvSpPr txBox="1"/>
          <p:nvPr>
            <p:ph idx="1" type="body"/>
          </p:nvPr>
        </p:nvSpPr>
        <p:spPr>
          <a:xfrm>
            <a:off x="609599" y="2160983"/>
            <a:ext cx="3090672"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05" name="Google Shape;105;p117"/>
          <p:cNvSpPr txBox="1"/>
          <p:nvPr>
            <p:ph idx="2" type="body"/>
          </p:nvPr>
        </p:nvSpPr>
        <p:spPr>
          <a:xfrm>
            <a:off x="609599" y="2737246"/>
            <a:ext cx="3090672" cy="3304117"/>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06" name="Google Shape;106;p117"/>
          <p:cNvSpPr txBox="1"/>
          <p:nvPr>
            <p:ph idx="3" type="body"/>
          </p:nvPr>
        </p:nvSpPr>
        <p:spPr>
          <a:xfrm>
            <a:off x="3866640" y="2160983"/>
            <a:ext cx="3090672"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07" name="Google Shape;107;p117"/>
          <p:cNvSpPr txBox="1"/>
          <p:nvPr>
            <p:ph idx="4" type="body"/>
          </p:nvPr>
        </p:nvSpPr>
        <p:spPr>
          <a:xfrm>
            <a:off x="3866640" y="2737246"/>
            <a:ext cx="3090672" cy="3304117"/>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08" name="Google Shape;108;p117"/>
          <p:cNvSpPr txBox="1"/>
          <p:nvPr>
            <p:ph idx="10" type="dt"/>
          </p:nvPr>
        </p:nvSpPr>
        <p:spPr>
          <a:xfrm>
            <a:off x="5405437" y="6042025"/>
            <a:ext cx="6842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117"/>
          <p:cNvSpPr txBox="1"/>
          <p:nvPr>
            <p:ph idx="11" type="ftr"/>
          </p:nvPr>
        </p:nvSpPr>
        <p:spPr>
          <a:xfrm>
            <a:off x="609600" y="6042025"/>
            <a:ext cx="4622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117"/>
          <p:cNvSpPr txBox="1"/>
          <p:nvPr>
            <p:ph idx="12" type="sldNum"/>
          </p:nvPr>
        </p:nvSpPr>
        <p:spPr>
          <a:xfrm>
            <a:off x="6445250" y="6042025"/>
            <a:ext cx="51276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1" name="Shape 111"/>
        <p:cNvGrpSpPr/>
        <p:nvPr/>
      </p:nvGrpSpPr>
      <p:grpSpPr>
        <a:xfrm>
          <a:off x="0" y="0"/>
          <a:ext cx="0" cy="0"/>
          <a:chOff x="0" y="0"/>
          <a:chExt cx="0" cy="0"/>
        </a:xfrm>
      </p:grpSpPr>
      <p:sp>
        <p:nvSpPr>
          <p:cNvPr id="112" name="Google Shape;112;p118"/>
          <p:cNvSpPr txBox="1"/>
          <p:nvPr>
            <p:ph type="title"/>
          </p:nvPr>
        </p:nvSpPr>
        <p:spPr>
          <a:xfrm>
            <a:off x="609600" y="609600"/>
            <a:ext cx="6347714" cy="1320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18"/>
          <p:cNvSpPr txBox="1"/>
          <p:nvPr>
            <p:ph idx="1" type="body"/>
          </p:nvPr>
        </p:nvSpPr>
        <p:spPr>
          <a:xfrm>
            <a:off x="609600" y="2160589"/>
            <a:ext cx="3088109" cy="3880772"/>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114" name="Google Shape;114;p118"/>
          <p:cNvSpPr txBox="1"/>
          <p:nvPr>
            <p:ph idx="2" type="body"/>
          </p:nvPr>
        </p:nvSpPr>
        <p:spPr>
          <a:xfrm>
            <a:off x="3869204" y="2160590"/>
            <a:ext cx="3088110" cy="388077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115" name="Google Shape;115;p118"/>
          <p:cNvSpPr txBox="1"/>
          <p:nvPr>
            <p:ph idx="10" type="dt"/>
          </p:nvPr>
        </p:nvSpPr>
        <p:spPr>
          <a:xfrm>
            <a:off x="5405437" y="6042025"/>
            <a:ext cx="6842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118"/>
          <p:cNvSpPr txBox="1"/>
          <p:nvPr>
            <p:ph idx="11" type="ftr"/>
          </p:nvPr>
        </p:nvSpPr>
        <p:spPr>
          <a:xfrm>
            <a:off x="609600" y="6042025"/>
            <a:ext cx="4622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118"/>
          <p:cNvSpPr txBox="1"/>
          <p:nvPr>
            <p:ph idx="12" type="sldNum"/>
          </p:nvPr>
        </p:nvSpPr>
        <p:spPr>
          <a:xfrm>
            <a:off x="6445250" y="6042025"/>
            <a:ext cx="51276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5" name="Shape 135"/>
        <p:cNvGrpSpPr/>
        <p:nvPr/>
      </p:nvGrpSpPr>
      <p:grpSpPr>
        <a:xfrm>
          <a:off x="0" y="0"/>
          <a:ext cx="0" cy="0"/>
          <a:chOff x="0" y="0"/>
          <a:chExt cx="0" cy="0"/>
        </a:xfrm>
      </p:grpSpPr>
      <p:sp>
        <p:nvSpPr>
          <p:cNvPr id="136" name="Google Shape;136;p107"/>
          <p:cNvSpPr txBox="1"/>
          <p:nvPr>
            <p:ph type="title"/>
          </p:nvPr>
        </p:nvSpPr>
        <p:spPr>
          <a:xfrm>
            <a:off x="609600" y="609600"/>
            <a:ext cx="6348412" cy="1320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107"/>
          <p:cNvSpPr txBox="1"/>
          <p:nvPr>
            <p:ph idx="1" type="body"/>
          </p:nvPr>
        </p:nvSpPr>
        <p:spPr>
          <a:xfrm>
            <a:off x="609600" y="2160587"/>
            <a:ext cx="6348412" cy="3881437"/>
          </a:xfrm>
          <a:prstGeom prst="rect">
            <a:avLst/>
          </a:prstGeom>
          <a:noFill/>
          <a:ln>
            <a:noFill/>
          </a:ln>
        </p:spPr>
        <p:txBody>
          <a:bodyPr anchorCtr="0" anchor="t" bIns="45700" lIns="91425" spcFirstLastPara="1" rIns="91425" wrap="square" tIns="45700">
            <a:no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38" name="Google Shape;138;p107"/>
          <p:cNvSpPr txBox="1"/>
          <p:nvPr>
            <p:ph idx="10" type="dt"/>
          </p:nvPr>
        </p:nvSpPr>
        <p:spPr>
          <a:xfrm>
            <a:off x="5405437" y="6042025"/>
            <a:ext cx="6842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107"/>
          <p:cNvSpPr txBox="1"/>
          <p:nvPr>
            <p:ph idx="11" type="ftr"/>
          </p:nvPr>
        </p:nvSpPr>
        <p:spPr>
          <a:xfrm>
            <a:off x="609600" y="6042025"/>
            <a:ext cx="4622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0" name="Google Shape;140;p107"/>
          <p:cNvSpPr txBox="1"/>
          <p:nvPr>
            <p:ph idx="12" type="sldNum"/>
          </p:nvPr>
        </p:nvSpPr>
        <p:spPr>
          <a:xfrm>
            <a:off x="6445250" y="6042025"/>
            <a:ext cx="51276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type="tbl">
  <p:cSld name="TABLE">
    <p:spTree>
      <p:nvGrpSpPr>
        <p:cNvPr id="155" name="Shape 155"/>
        <p:cNvGrpSpPr/>
        <p:nvPr/>
      </p:nvGrpSpPr>
      <p:grpSpPr>
        <a:xfrm>
          <a:off x="0" y="0"/>
          <a:ext cx="0" cy="0"/>
          <a:chOff x="0" y="0"/>
          <a:chExt cx="0" cy="0"/>
        </a:xfrm>
      </p:grpSpPr>
      <p:sp>
        <p:nvSpPr>
          <p:cNvPr id="156" name="Google Shape;156;p109"/>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109"/>
          <p:cNvSpPr/>
          <p:nvPr>
            <p:ph idx="2" type="tbl"/>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lvl="0"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Tree>
  </p:cSld>
  <p:clrMapOvr>
    <a:masterClrMapping/>
  </p:clrMapOvr>
  <p:transition spd="med">
    <p:fade thruBlk="1"/>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04"/>
          <p:cNvSpPr txBox="1"/>
          <p:nvPr>
            <p:ph idx="10" type="dt"/>
          </p:nvPr>
        </p:nvSpPr>
        <p:spPr>
          <a:xfrm>
            <a:off x="5405437" y="6042025"/>
            <a:ext cx="6842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04"/>
          <p:cNvSpPr txBox="1"/>
          <p:nvPr>
            <p:ph idx="11" type="ftr"/>
          </p:nvPr>
        </p:nvSpPr>
        <p:spPr>
          <a:xfrm>
            <a:off x="609600" y="6042025"/>
            <a:ext cx="4622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04"/>
          <p:cNvSpPr txBox="1"/>
          <p:nvPr>
            <p:ph idx="12" type="sldNum"/>
          </p:nvPr>
        </p:nvSpPr>
        <p:spPr>
          <a:xfrm>
            <a:off x="6445250" y="6042025"/>
            <a:ext cx="51276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 name="Shape 53"/>
        <p:cNvGrpSpPr/>
        <p:nvPr/>
      </p:nvGrpSpPr>
      <p:grpSpPr>
        <a:xfrm>
          <a:off x="0" y="0"/>
          <a:ext cx="0" cy="0"/>
          <a:chOff x="0" y="0"/>
          <a:chExt cx="0" cy="0"/>
        </a:xfrm>
      </p:grpSpPr>
      <p:sp>
        <p:nvSpPr>
          <p:cNvPr id="54" name="Google Shape;54;p105"/>
          <p:cNvSpPr txBox="1"/>
          <p:nvPr>
            <p:ph type="title"/>
          </p:nvPr>
        </p:nvSpPr>
        <p:spPr>
          <a:xfrm>
            <a:off x="609600" y="609600"/>
            <a:ext cx="6348412" cy="1320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05"/>
          <p:cNvSpPr txBox="1"/>
          <p:nvPr>
            <p:ph idx="1" type="body"/>
          </p:nvPr>
        </p:nvSpPr>
        <p:spPr>
          <a:xfrm>
            <a:off x="609600" y="2160587"/>
            <a:ext cx="6348412" cy="3881437"/>
          </a:xfrm>
          <a:prstGeom prst="rect">
            <a:avLst/>
          </a:prstGeom>
          <a:noFill/>
          <a:ln>
            <a:noFill/>
          </a:ln>
        </p:spPr>
        <p:txBody>
          <a:bodyPr anchorCtr="0" anchor="t" bIns="45700" lIns="91425" spcFirstLastPara="1" rIns="91425" wrap="square" tIns="45700">
            <a:no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56" name="Google Shape;56;p105"/>
          <p:cNvSpPr txBox="1"/>
          <p:nvPr>
            <p:ph idx="10" type="dt"/>
          </p:nvPr>
        </p:nvSpPr>
        <p:spPr>
          <a:xfrm>
            <a:off x="5405437" y="6042025"/>
            <a:ext cx="6842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05"/>
          <p:cNvSpPr txBox="1"/>
          <p:nvPr>
            <p:ph idx="11" type="ftr"/>
          </p:nvPr>
        </p:nvSpPr>
        <p:spPr>
          <a:xfrm>
            <a:off x="609600" y="6042025"/>
            <a:ext cx="4622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105"/>
          <p:cNvSpPr txBox="1"/>
          <p:nvPr>
            <p:ph idx="12" type="sldNum"/>
          </p:nvPr>
        </p:nvSpPr>
        <p:spPr>
          <a:xfrm>
            <a:off x="6445250" y="6042025"/>
            <a:ext cx="51276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 name="Shape 59"/>
        <p:cNvGrpSpPr/>
        <p:nvPr/>
      </p:nvGrpSpPr>
      <p:grpSpPr>
        <a:xfrm>
          <a:off x="0" y="0"/>
          <a:ext cx="0" cy="0"/>
          <a:chOff x="0" y="0"/>
          <a:chExt cx="0" cy="0"/>
        </a:xfrm>
      </p:grpSpPr>
      <p:sp>
        <p:nvSpPr>
          <p:cNvPr id="60" name="Google Shape;60;p110"/>
          <p:cNvSpPr txBox="1"/>
          <p:nvPr>
            <p:ph type="title"/>
          </p:nvPr>
        </p:nvSpPr>
        <p:spPr>
          <a:xfrm>
            <a:off x="609599" y="609600"/>
            <a:ext cx="6347714" cy="1320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110"/>
          <p:cNvSpPr txBox="1"/>
          <p:nvPr>
            <p:ph idx="10" type="dt"/>
          </p:nvPr>
        </p:nvSpPr>
        <p:spPr>
          <a:xfrm>
            <a:off x="5405437" y="6042025"/>
            <a:ext cx="6842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10"/>
          <p:cNvSpPr txBox="1"/>
          <p:nvPr>
            <p:ph idx="11" type="ftr"/>
          </p:nvPr>
        </p:nvSpPr>
        <p:spPr>
          <a:xfrm>
            <a:off x="609600" y="6042025"/>
            <a:ext cx="4622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10"/>
          <p:cNvSpPr txBox="1"/>
          <p:nvPr>
            <p:ph idx="12" type="sldNum"/>
          </p:nvPr>
        </p:nvSpPr>
        <p:spPr>
          <a:xfrm>
            <a:off x="6445250" y="6042025"/>
            <a:ext cx="51276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4" name="Shape 64"/>
        <p:cNvGrpSpPr/>
        <p:nvPr/>
      </p:nvGrpSpPr>
      <p:grpSpPr>
        <a:xfrm>
          <a:off x="0" y="0"/>
          <a:ext cx="0" cy="0"/>
          <a:chOff x="0" y="0"/>
          <a:chExt cx="0" cy="0"/>
        </a:xfrm>
      </p:grpSpPr>
      <p:sp>
        <p:nvSpPr>
          <p:cNvPr id="65" name="Google Shape;65;p111"/>
          <p:cNvSpPr txBox="1"/>
          <p:nvPr>
            <p:ph type="title"/>
          </p:nvPr>
        </p:nvSpPr>
        <p:spPr>
          <a:xfrm rot="5400000">
            <a:off x="3840993" y="2745920"/>
            <a:ext cx="5251451" cy="9788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11"/>
          <p:cNvSpPr txBox="1"/>
          <p:nvPr>
            <p:ph idx="1" type="body"/>
          </p:nvPr>
        </p:nvSpPr>
        <p:spPr>
          <a:xfrm rot="5400000">
            <a:off x="581386" y="637813"/>
            <a:ext cx="5251451" cy="5195026"/>
          </a:xfrm>
          <a:prstGeom prst="rect">
            <a:avLst/>
          </a:prstGeom>
          <a:noFill/>
          <a:ln>
            <a:noFill/>
          </a:ln>
        </p:spPr>
        <p:txBody>
          <a:bodyPr anchorCtr="0" anchor="t" bIns="45700" lIns="91425" spcFirstLastPara="1" rIns="91425" wrap="square" tIns="45700">
            <a:no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67" name="Google Shape;67;p111"/>
          <p:cNvSpPr txBox="1"/>
          <p:nvPr>
            <p:ph idx="10" type="dt"/>
          </p:nvPr>
        </p:nvSpPr>
        <p:spPr>
          <a:xfrm>
            <a:off x="5405437" y="6042025"/>
            <a:ext cx="6842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111"/>
          <p:cNvSpPr txBox="1"/>
          <p:nvPr>
            <p:ph idx="11" type="ftr"/>
          </p:nvPr>
        </p:nvSpPr>
        <p:spPr>
          <a:xfrm>
            <a:off x="609600" y="6042025"/>
            <a:ext cx="4622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11"/>
          <p:cNvSpPr txBox="1"/>
          <p:nvPr>
            <p:ph idx="12" type="sldNum"/>
          </p:nvPr>
        </p:nvSpPr>
        <p:spPr>
          <a:xfrm>
            <a:off x="6445250" y="6042025"/>
            <a:ext cx="51276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112"/>
          <p:cNvSpPr txBox="1"/>
          <p:nvPr>
            <p:ph type="title"/>
          </p:nvPr>
        </p:nvSpPr>
        <p:spPr>
          <a:xfrm>
            <a:off x="609600" y="609600"/>
            <a:ext cx="6348412" cy="13208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2"/>
          <p:cNvSpPr txBox="1"/>
          <p:nvPr>
            <p:ph idx="1" type="body"/>
          </p:nvPr>
        </p:nvSpPr>
        <p:spPr>
          <a:xfrm rot="5400000">
            <a:off x="1843087" y="927099"/>
            <a:ext cx="3881437" cy="6348412"/>
          </a:xfrm>
          <a:prstGeom prst="rect">
            <a:avLst/>
          </a:prstGeom>
          <a:noFill/>
          <a:ln>
            <a:noFill/>
          </a:ln>
        </p:spPr>
        <p:txBody>
          <a:bodyPr anchorCtr="0" anchor="t" bIns="45700" lIns="91425" spcFirstLastPara="1" rIns="91425" wrap="square" tIns="45700">
            <a:no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73" name="Google Shape;73;p112"/>
          <p:cNvSpPr txBox="1"/>
          <p:nvPr>
            <p:ph idx="10" type="dt"/>
          </p:nvPr>
        </p:nvSpPr>
        <p:spPr>
          <a:xfrm>
            <a:off x="5405437" y="6042025"/>
            <a:ext cx="6842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12"/>
          <p:cNvSpPr txBox="1"/>
          <p:nvPr>
            <p:ph idx="11" type="ftr"/>
          </p:nvPr>
        </p:nvSpPr>
        <p:spPr>
          <a:xfrm>
            <a:off x="609600" y="6042025"/>
            <a:ext cx="4622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112"/>
          <p:cNvSpPr txBox="1"/>
          <p:nvPr>
            <p:ph idx="12" type="sldNum"/>
          </p:nvPr>
        </p:nvSpPr>
        <p:spPr>
          <a:xfrm>
            <a:off x="6445250" y="6042025"/>
            <a:ext cx="51276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76" name="Shape 76"/>
        <p:cNvGrpSpPr/>
        <p:nvPr/>
      </p:nvGrpSpPr>
      <p:grpSpPr>
        <a:xfrm>
          <a:off x="0" y="0"/>
          <a:ext cx="0" cy="0"/>
          <a:chOff x="0" y="0"/>
          <a:chExt cx="0" cy="0"/>
        </a:xfrm>
      </p:grpSpPr>
      <p:sp>
        <p:nvSpPr>
          <p:cNvPr id="77" name="Google Shape;77;p113"/>
          <p:cNvSpPr txBox="1"/>
          <p:nvPr>
            <p:ph type="title"/>
          </p:nvPr>
        </p:nvSpPr>
        <p:spPr>
          <a:xfrm>
            <a:off x="615848" y="609600"/>
            <a:ext cx="6341465" cy="3022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13"/>
          <p:cNvSpPr txBox="1"/>
          <p:nvPr>
            <p:ph idx="1" type="body"/>
          </p:nvPr>
        </p:nvSpPr>
        <p:spPr>
          <a:xfrm>
            <a:off x="609597" y="4013200"/>
            <a:ext cx="6347716" cy="514248"/>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Font typeface="Trebuchet MS"/>
              <a:buNone/>
              <a:defRPr sz="2400">
                <a:solidFill>
                  <a:schemeClr val="accent1"/>
                </a:solidFill>
              </a:defRPr>
            </a:lvl1pPr>
            <a:lvl2pPr indent="-228600" lvl="1" marL="914400" algn="l">
              <a:spcBef>
                <a:spcPts val="1000"/>
              </a:spcBef>
              <a:spcAft>
                <a:spcPts val="0"/>
              </a:spcAft>
              <a:buSzPts val="1280"/>
              <a:buFont typeface="Trebuchet MS"/>
              <a:buNone/>
              <a:defRPr/>
            </a:lvl2pPr>
            <a:lvl3pPr indent="-228600" lvl="2" marL="1371600" algn="l">
              <a:spcBef>
                <a:spcPts val="1000"/>
              </a:spcBef>
              <a:spcAft>
                <a:spcPts val="0"/>
              </a:spcAft>
              <a:buSzPts val="1120"/>
              <a:buFont typeface="Trebuchet MS"/>
              <a:buNone/>
              <a:defRPr/>
            </a:lvl3pPr>
            <a:lvl4pPr indent="-228600" lvl="3" marL="1828800" algn="l">
              <a:spcBef>
                <a:spcPts val="1000"/>
              </a:spcBef>
              <a:spcAft>
                <a:spcPts val="0"/>
              </a:spcAft>
              <a:buSzPts val="960"/>
              <a:buFont typeface="Trebuchet MS"/>
              <a:buNone/>
              <a:defRPr/>
            </a:lvl4pPr>
            <a:lvl5pPr indent="-228600" lvl="4" marL="2286000" algn="l">
              <a:spcBef>
                <a:spcPts val="1000"/>
              </a:spcBef>
              <a:spcAft>
                <a:spcPts val="0"/>
              </a:spcAft>
              <a:buSzPts val="960"/>
              <a:buFont typeface="Trebuchet MS"/>
              <a:buNone/>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79" name="Google Shape;79;p113"/>
          <p:cNvSpPr txBox="1"/>
          <p:nvPr>
            <p:ph idx="2" type="body"/>
          </p:nvPr>
        </p:nvSpPr>
        <p:spPr>
          <a:xfrm>
            <a:off x="609598" y="4527448"/>
            <a:ext cx="6347715" cy="151391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40"/>
              <a:buNone/>
              <a:defRPr sz="1800">
                <a:solidFill>
                  <a:srgbClr val="7F7F7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80" name="Google Shape;80;p113"/>
          <p:cNvSpPr txBox="1"/>
          <p:nvPr>
            <p:ph idx="10" type="dt"/>
          </p:nvPr>
        </p:nvSpPr>
        <p:spPr>
          <a:xfrm>
            <a:off x="5405437" y="6042025"/>
            <a:ext cx="6842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113"/>
          <p:cNvSpPr txBox="1"/>
          <p:nvPr>
            <p:ph idx="11" type="ftr"/>
          </p:nvPr>
        </p:nvSpPr>
        <p:spPr>
          <a:xfrm>
            <a:off x="609600" y="6042025"/>
            <a:ext cx="4622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13"/>
          <p:cNvSpPr txBox="1"/>
          <p:nvPr>
            <p:ph idx="12" type="sldNum"/>
          </p:nvPr>
        </p:nvSpPr>
        <p:spPr>
          <a:xfrm>
            <a:off x="6445250" y="6042025"/>
            <a:ext cx="51276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83" name="Shape 83"/>
        <p:cNvGrpSpPr/>
        <p:nvPr/>
      </p:nvGrpSpPr>
      <p:grpSpPr>
        <a:xfrm>
          <a:off x="0" y="0"/>
          <a:ext cx="0" cy="0"/>
          <a:chOff x="0" y="0"/>
          <a:chExt cx="0" cy="0"/>
        </a:xfrm>
      </p:grpSpPr>
      <p:sp>
        <p:nvSpPr>
          <p:cNvPr id="84" name="Google Shape;84;p114"/>
          <p:cNvSpPr txBox="1"/>
          <p:nvPr>
            <p:ph type="title"/>
          </p:nvPr>
        </p:nvSpPr>
        <p:spPr>
          <a:xfrm>
            <a:off x="609598" y="1931988"/>
            <a:ext cx="6347715" cy="259546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SzPts val="1400"/>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14"/>
          <p:cNvSpPr txBox="1"/>
          <p:nvPr>
            <p:ph idx="1" type="body"/>
          </p:nvPr>
        </p:nvSpPr>
        <p:spPr>
          <a:xfrm>
            <a:off x="609598" y="4527448"/>
            <a:ext cx="6347715" cy="151391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40"/>
              <a:buNone/>
              <a:defRPr sz="1800">
                <a:solidFill>
                  <a:srgbClr val="3F3F3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86" name="Google Shape;86;p114"/>
          <p:cNvSpPr txBox="1"/>
          <p:nvPr>
            <p:ph idx="10" type="dt"/>
          </p:nvPr>
        </p:nvSpPr>
        <p:spPr>
          <a:xfrm>
            <a:off x="5405437" y="6042025"/>
            <a:ext cx="6842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114"/>
          <p:cNvSpPr txBox="1"/>
          <p:nvPr>
            <p:ph idx="11" type="ftr"/>
          </p:nvPr>
        </p:nvSpPr>
        <p:spPr>
          <a:xfrm>
            <a:off x="609600" y="6042025"/>
            <a:ext cx="4622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114"/>
          <p:cNvSpPr txBox="1"/>
          <p:nvPr>
            <p:ph idx="12" type="sldNum"/>
          </p:nvPr>
        </p:nvSpPr>
        <p:spPr>
          <a:xfrm>
            <a:off x="6445250" y="6042025"/>
            <a:ext cx="51276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89" name="Shape 89"/>
        <p:cNvGrpSpPr/>
        <p:nvPr/>
      </p:nvGrpSpPr>
      <p:grpSpPr>
        <a:xfrm>
          <a:off x="0" y="0"/>
          <a:ext cx="0" cy="0"/>
          <a:chOff x="0" y="0"/>
          <a:chExt cx="0" cy="0"/>
        </a:xfrm>
      </p:grpSpPr>
      <p:sp>
        <p:nvSpPr>
          <p:cNvPr id="90" name="Google Shape;90;p115"/>
          <p:cNvSpPr txBox="1"/>
          <p:nvPr>
            <p:ph type="title"/>
          </p:nvPr>
        </p:nvSpPr>
        <p:spPr>
          <a:xfrm>
            <a:off x="609600" y="609600"/>
            <a:ext cx="6347714" cy="3403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15"/>
          <p:cNvSpPr txBox="1"/>
          <p:nvPr>
            <p:ph idx="1" type="body"/>
          </p:nvPr>
        </p:nvSpPr>
        <p:spPr>
          <a:xfrm>
            <a:off x="609600" y="4470400"/>
            <a:ext cx="6347714" cy="1570962"/>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solidFill>
                  <a:srgbClr val="3F3F3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92" name="Google Shape;92;p115"/>
          <p:cNvSpPr txBox="1"/>
          <p:nvPr>
            <p:ph idx="10" type="dt"/>
          </p:nvPr>
        </p:nvSpPr>
        <p:spPr>
          <a:xfrm>
            <a:off x="5405437" y="6042025"/>
            <a:ext cx="6842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115"/>
          <p:cNvSpPr txBox="1"/>
          <p:nvPr>
            <p:ph idx="11" type="ftr"/>
          </p:nvPr>
        </p:nvSpPr>
        <p:spPr>
          <a:xfrm>
            <a:off x="609600" y="6042025"/>
            <a:ext cx="4622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115"/>
          <p:cNvSpPr txBox="1"/>
          <p:nvPr>
            <p:ph idx="12" type="sldNum"/>
          </p:nvPr>
        </p:nvSpPr>
        <p:spPr>
          <a:xfrm>
            <a:off x="6445250" y="6042025"/>
            <a:ext cx="51276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5.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11" Type="http://schemas.openxmlformats.org/officeDocument/2006/relationships/slideLayout" Target="../slideLayouts/slideLayout12.xml"/><Relationship Id="rId10" Type="http://schemas.openxmlformats.org/officeDocument/2006/relationships/slideLayout" Target="../slideLayouts/slideLayout11.xml"/><Relationship Id="rId12" Type="http://schemas.openxmlformats.org/officeDocument/2006/relationships/theme" Target="../theme/theme4.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theme" Target="../theme/theme1.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101"/>
          <p:cNvGrpSpPr/>
          <p:nvPr/>
        </p:nvGrpSpPr>
        <p:grpSpPr>
          <a:xfrm>
            <a:off x="-7937" y="-7937"/>
            <a:ext cx="9169400" cy="6873875"/>
            <a:chOff x="-8466" y="-8468"/>
            <a:chExt cx="9169804" cy="6874935"/>
          </a:xfrm>
        </p:grpSpPr>
        <p:cxnSp>
          <p:nvCxnSpPr>
            <p:cNvPr id="11" name="Google Shape;11;p101"/>
            <p:cNvCxnSpPr/>
            <p:nvPr/>
          </p:nvCxnSpPr>
          <p:spPr>
            <a:xfrm flipH="1" rot="10800000">
              <a:off x="5130498" y="4175239"/>
              <a:ext cx="4022902" cy="2683288"/>
            </a:xfrm>
            <a:prstGeom prst="straightConnector1">
              <a:avLst/>
            </a:prstGeom>
            <a:noFill/>
            <a:ln cap="rnd" cmpd="sng" w="9525">
              <a:solidFill>
                <a:srgbClr val="D9D9D9"/>
              </a:solidFill>
              <a:prstDash val="solid"/>
              <a:miter lim="800000"/>
              <a:headEnd len="med" w="med" type="none"/>
              <a:tailEnd len="med" w="med" type="none"/>
            </a:ln>
          </p:spPr>
        </p:cxnSp>
        <p:cxnSp>
          <p:nvCxnSpPr>
            <p:cNvPr id="12" name="Google Shape;12;p101"/>
            <p:cNvCxnSpPr/>
            <p:nvPr/>
          </p:nvCxnSpPr>
          <p:spPr>
            <a:xfrm>
              <a:off x="7041932" y="-529"/>
              <a:ext cx="1219254" cy="6859057"/>
            </a:xfrm>
            <a:prstGeom prst="straightConnector1">
              <a:avLst/>
            </a:prstGeom>
            <a:noFill/>
            <a:ln cap="rnd" cmpd="sng" w="9525">
              <a:solidFill>
                <a:srgbClr val="BFBFBF"/>
              </a:solidFill>
              <a:prstDash val="solid"/>
              <a:miter lim="800000"/>
              <a:headEnd len="med" w="med" type="none"/>
              <a:tailEnd len="med" w="med" type="none"/>
            </a:ln>
          </p:spPr>
        </p:cxnSp>
        <p:sp>
          <p:nvSpPr>
            <p:cNvPr id="13" name="Google Shape;13;p101"/>
            <p:cNvSpPr/>
            <p:nvPr/>
          </p:nvSpPr>
          <p:spPr>
            <a:xfrm>
              <a:off x="6891113" y="-529"/>
              <a:ext cx="2270225" cy="6866996"/>
            </a:xfrm>
            <a:custGeom>
              <a:rect b="b" l="l" r="r" t="t"/>
              <a:pathLst>
                <a:path extrusionOk="0" h="6866466" w="2269442">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29803"/>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Times New Roman"/>
                <a:ea typeface="Times New Roman"/>
                <a:cs typeface="Times New Roman"/>
                <a:sym typeface="Times New Roman"/>
              </a:endParaRPr>
            </a:p>
          </p:txBody>
        </p:sp>
        <p:sp>
          <p:nvSpPr>
            <p:cNvPr id="14" name="Google Shape;14;p101"/>
            <p:cNvSpPr/>
            <p:nvPr/>
          </p:nvSpPr>
          <p:spPr>
            <a:xfrm>
              <a:off x="7205452" y="-8468"/>
              <a:ext cx="1947948" cy="6866996"/>
            </a:xfrm>
            <a:custGeom>
              <a:rect b="b" l="l" r="r" t="t"/>
              <a:pathLst>
                <a:path extrusionOk="0" h="6866467" w="1948147">
                  <a:moveTo>
                    <a:pt x="0" y="0"/>
                  </a:moveTo>
                  <a:lnTo>
                    <a:pt x="1202267" y="6866467"/>
                  </a:lnTo>
                  <a:lnTo>
                    <a:pt x="1947333" y="6866467"/>
                  </a:lnTo>
                  <a:cubicBezTo>
                    <a:pt x="1944511" y="4577645"/>
                    <a:pt x="1950155" y="2288822"/>
                    <a:pt x="1947333" y="0"/>
                  </a:cubicBezTo>
                  <a:lnTo>
                    <a:pt x="0" y="0"/>
                  </a:lnTo>
                  <a:close/>
                </a:path>
              </a:pathLst>
            </a:custGeom>
            <a:solidFill>
              <a:schemeClr val="accent1">
                <a:alpha val="19607"/>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Times New Roman"/>
                <a:ea typeface="Times New Roman"/>
                <a:cs typeface="Times New Roman"/>
                <a:sym typeface="Times New Roman"/>
              </a:endParaRPr>
            </a:p>
          </p:txBody>
        </p:sp>
        <p:sp>
          <p:nvSpPr>
            <p:cNvPr id="15" name="Google Shape;15;p101"/>
            <p:cNvSpPr/>
            <p:nvPr/>
          </p:nvSpPr>
          <p:spPr>
            <a:xfrm>
              <a:off x="6638689" y="3919613"/>
              <a:ext cx="2513123" cy="2938915"/>
            </a:xfrm>
            <a:custGeom>
              <a:rect b="b" l="l" r="r" t="t"/>
              <a:pathLst>
                <a:path extrusionOk="0" h="3810000" w="3259667">
                  <a:moveTo>
                    <a:pt x="0" y="3810000"/>
                  </a:moveTo>
                  <a:lnTo>
                    <a:pt x="3251200" y="0"/>
                  </a:lnTo>
                  <a:cubicBezTo>
                    <a:pt x="3254022" y="1270000"/>
                    <a:pt x="3256845" y="2540000"/>
                    <a:pt x="3259667" y="3810000"/>
                  </a:cubicBezTo>
                  <a:lnTo>
                    <a:pt x="0" y="3810000"/>
                  </a:lnTo>
                  <a:close/>
                </a:path>
              </a:pathLst>
            </a:custGeom>
            <a:solidFill>
              <a:schemeClr val="accent2">
                <a:alpha val="71764"/>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Times New Roman"/>
                <a:ea typeface="Times New Roman"/>
                <a:cs typeface="Times New Roman"/>
                <a:sym typeface="Times New Roman"/>
              </a:endParaRPr>
            </a:p>
          </p:txBody>
        </p:sp>
        <p:sp>
          <p:nvSpPr>
            <p:cNvPr id="16" name="Google Shape;16;p101"/>
            <p:cNvSpPr/>
            <p:nvPr/>
          </p:nvSpPr>
          <p:spPr>
            <a:xfrm>
              <a:off x="7010180" y="-8468"/>
              <a:ext cx="2143219" cy="6866996"/>
            </a:xfrm>
            <a:custGeom>
              <a:rect b="b" l="l" r="r" t="t"/>
              <a:pathLst>
                <a:path extrusionOk="0" h="6866467" w="2853267">
                  <a:moveTo>
                    <a:pt x="0" y="0"/>
                  </a:moveTo>
                  <a:lnTo>
                    <a:pt x="2472267" y="6866467"/>
                  </a:lnTo>
                  <a:lnTo>
                    <a:pt x="2853267" y="6858000"/>
                  </a:lnTo>
                  <a:lnTo>
                    <a:pt x="2853267" y="0"/>
                  </a:lnTo>
                  <a:lnTo>
                    <a:pt x="0" y="0"/>
                  </a:lnTo>
                  <a:close/>
                </a:path>
              </a:pathLst>
            </a:custGeom>
            <a:solidFill>
              <a:srgbClr val="A04210">
                <a:alpha val="69803"/>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Times New Roman"/>
                <a:ea typeface="Times New Roman"/>
                <a:cs typeface="Times New Roman"/>
                <a:sym typeface="Times New Roman"/>
              </a:endParaRPr>
            </a:p>
          </p:txBody>
        </p:sp>
        <p:sp>
          <p:nvSpPr>
            <p:cNvPr id="17" name="Google Shape;17;p101"/>
            <p:cNvSpPr/>
            <p:nvPr/>
          </p:nvSpPr>
          <p:spPr>
            <a:xfrm>
              <a:off x="8296112" y="-8468"/>
              <a:ext cx="857288" cy="6866996"/>
            </a:xfrm>
            <a:custGeom>
              <a:rect b="b" l="l" r="r" t="t"/>
              <a:pathLst>
                <a:path extrusionOk="0" h="6866467" w="1286933">
                  <a:moveTo>
                    <a:pt x="1016000" y="0"/>
                  </a:moveTo>
                  <a:lnTo>
                    <a:pt x="0" y="6866467"/>
                  </a:lnTo>
                  <a:lnTo>
                    <a:pt x="1286933" y="6866467"/>
                  </a:lnTo>
                  <a:cubicBezTo>
                    <a:pt x="1284111" y="4577645"/>
                    <a:pt x="1281288" y="2288822"/>
                    <a:pt x="1278466" y="0"/>
                  </a:cubicBezTo>
                  <a:lnTo>
                    <a:pt x="1016000" y="0"/>
                  </a:lnTo>
                  <a:close/>
                </a:path>
              </a:pathLst>
            </a:custGeom>
            <a:solidFill>
              <a:srgbClr val="EE6E4A">
                <a:alpha val="69803"/>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Times New Roman"/>
                <a:ea typeface="Times New Roman"/>
                <a:cs typeface="Times New Roman"/>
                <a:sym typeface="Times New Roman"/>
              </a:endParaRPr>
            </a:p>
          </p:txBody>
        </p:sp>
        <p:sp>
          <p:nvSpPr>
            <p:cNvPr id="18" name="Google Shape;18;p101"/>
            <p:cNvSpPr/>
            <p:nvPr/>
          </p:nvSpPr>
          <p:spPr>
            <a:xfrm>
              <a:off x="8077027" y="-8468"/>
              <a:ext cx="1066847" cy="6866996"/>
            </a:xfrm>
            <a:custGeom>
              <a:rect b="b" l="l" r="r" t="t"/>
              <a:pathLst>
                <a:path extrusionOk="0" h="6866467" w="1270244">
                  <a:moveTo>
                    <a:pt x="0" y="0"/>
                  </a:moveTo>
                  <a:lnTo>
                    <a:pt x="1117600" y="6866467"/>
                  </a:lnTo>
                  <a:lnTo>
                    <a:pt x="1270000" y="6866467"/>
                  </a:lnTo>
                  <a:cubicBezTo>
                    <a:pt x="1272822" y="4574822"/>
                    <a:pt x="1250245" y="2291645"/>
                    <a:pt x="1253067" y="0"/>
                  </a:cubicBezTo>
                  <a:lnTo>
                    <a:pt x="0" y="0"/>
                  </a:lnTo>
                  <a:close/>
                </a:path>
              </a:pathLst>
            </a:custGeom>
            <a:solidFill>
              <a:schemeClr val="accent1">
                <a:alpha val="64705"/>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Times New Roman"/>
                <a:ea typeface="Times New Roman"/>
                <a:cs typeface="Times New Roman"/>
                <a:sym typeface="Times New Roman"/>
              </a:endParaRPr>
            </a:p>
          </p:txBody>
        </p:sp>
        <p:sp>
          <p:nvSpPr>
            <p:cNvPr id="19" name="Google Shape;19;p101"/>
            <p:cNvSpPr/>
            <p:nvPr/>
          </p:nvSpPr>
          <p:spPr>
            <a:xfrm>
              <a:off x="8059565" y="4894488"/>
              <a:ext cx="1095423" cy="1964040"/>
            </a:xfrm>
            <a:custGeom>
              <a:rect b="b" l="l" r="r" t="t"/>
              <a:pathLst>
                <a:path extrusionOk="0" h="3268133" w="1820333">
                  <a:moveTo>
                    <a:pt x="0" y="3268133"/>
                  </a:moveTo>
                  <a:lnTo>
                    <a:pt x="1811866" y="0"/>
                  </a:lnTo>
                  <a:cubicBezTo>
                    <a:pt x="1814688" y="1086555"/>
                    <a:pt x="1817511" y="2173111"/>
                    <a:pt x="1820333" y="3259666"/>
                  </a:cubicBezTo>
                  <a:lnTo>
                    <a:pt x="0" y="3268133"/>
                  </a:lnTo>
                  <a:close/>
                </a:path>
              </a:pathLst>
            </a:custGeom>
            <a:solidFill>
              <a:schemeClr val="accent1">
                <a:alpha val="79607"/>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Times New Roman"/>
                <a:ea typeface="Times New Roman"/>
                <a:cs typeface="Times New Roman"/>
                <a:sym typeface="Times New Roman"/>
              </a:endParaRPr>
            </a:p>
          </p:txBody>
        </p:sp>
        <p:sp>
          <p:nvSpPr>
            <p:cNvPr id="20" name="Google Shape;20;p101"/>
            <p:cNvSpPr/>
            <p:nvPr/>
          </p:nvSpPr>
          <p:spPr>
            <a:xfrm>
              <a:off x="-8466" y="-8468"/>
              <a:ext cx="863639" cy="5698416"/>
            </a:xfrm>
            <a:custGeom>
              <a:rect b="b" l="l" r="r" t="t"/>
              <a:pathLst>
                <a:path extrusionOk="0" h="5698067" w="863600">
                  <a:moveTo>
                    <a:pt x="0" y="8467"/>
                  </a:moveTo>
                  <a:lnTo>
                    <a:pt x="863600" y="0"/>
                  </a:lnTo>
                  <a:lnTo>
                    <a:pt x="863600" y="16934"/>
                  </a:lnTo>
                  <a:lnTo>
                    <a:pt x="0" y="5698067"/>
                  </a:lnTo>
                  <a:lnTo>
                    <a:pt x="0" y="8467"/>
                  </a:lnTo>
                  <a:close/>
                </a:path>
              </a:pathLst>
            </a:custGeom>
            <a:solidFill>
              <a:schemeClr val="accent1">
                <a:alpha val="84705"/>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Times New Roman"/>
                <a:ea typeface="Times New Roman"/>
                <a:cs typeface="Times New Roman"/>
                <a:sym typeface="Times New Roman"/>
              </a:endParaRPr>
            </a:p>
          </p:txBody>
        </p:sp>
      </p:grpSp>
      <p:sp>
        <p:nvSpPr>
          <p:cNvPr id="21" name="Google Shape;21;p101"/>
          <p:cNvSpPr txBox="1"/>
          <p:nvPr>
            <p:ph type="title"/>
          </p:nvPr>
        </p:nvSpPr>
        <p:spPr>
          <a:xfrm>
            <a:off x="609600" y="609600"/>
            <a:ext cx="6348412" cy="1320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accent1"/>
                </a:solidFill>
                <a:latin typeface="Trebuchet MS"/>
                <a:ea typeface="Trebuchet MS"/>
                <a:cs typeface="Trebuchet MS"/>
                <a:sym typeface="Trebuchet MS"/>
              </a:defRPr>
            </a:lvl1pPr>
            <a:lvl2pPr lvl="1" marR="0" rtl="0" algn="l">
              <a:spcBef>
                <a:spcPts val="0"/>
              </a:spcBef>
              <a:spcAft>
                <a:spcPts val="0"/>
              </a:spcAft>
              <a:buSzPts val="1400"/>
              <a:buNone/>
              <a:defRPr b="0" i="0" sz="3600" u="none" cap="none" strike="noStrike">
                <a:solidFill>
                  <a:schemeClr val="accent1"/>
                </a:solidFill>
                <a:latin typeface="Trebuchet MS"/>
                <a:ea typeface="Trebuchet MS"/>
                <a:cs typeface="Trebuchet MS"/>
                <a:sym typeface="Trebuchet MS"/>
              </a:defRPr>
            </a:lvl2pPr>
            <a:lvl3pPr lvl="2" marR="0" rtl="0" algn="l">
              <a:spcBef>
                <a:spcPts val="0"/>
              </a:spcBef>
              <a:spcAft>
                <a:spcPts val="0"/>
              </a:spcAft>
              <a:buSzPts val="1400"/>
              <a:buNone/>
              <a:defRPr b="0" i="0" sz="3600" u="none" cap="none" strike="noStrike">
                <a:solidFill>
                  <a:schemeClr val="accent1"/>
                </a:solidFill>
                <a:latin typeface="Trebuchet MS"/>
                <a:ea typeface="Trebuchet MS"/>
                <a:cs typeface="Trebuchet MS"/>
                <a:sym typeface="Trebuchet MS"/>
              </a:defRPr>
            </a:lvl3pPr>
            <a:lvl4pPr lvl="3" marR="0" rtl="0" algn="l">
              <a:spcBef>
                <a:spcPts val="0"/>
              </a:spcBef>
              <a:spcAft>
                <a:spcPts val="0"/>
              </a:spcAft>
              <a:buSzPts val="1400"/>
              <a:buNone/>
              <a:defRPr b="0" i="0" sz="3600" u="none" cap="none" strike="noStrike">
                <a:solidFill>
                  <a:schemeClr val="accent1"/>
                </a:solidFill>
                <a:latin typeface="Trebuchet MS"/>
                <a:ea typeface="Trebuchet MS"/>
                <a:cs typeface="Trebuchet MS"/>
                <a:sym typeface="Trebuchet MS"/>
              </a:defRPr>
            </a:lvl4pPr>
            <a:lvl5pPr lvl="4" marR="0" rtl="0" algn="l">
              <a:spcBef>
                <a:spcPts val="0"/>
              </a:spcBef>
              <a:spcAft>
                <a:spcPts val="0"/>
              </a:spcAft>
              <a:buSzPts val="1400"/>
              <a:buNone/>
              <a:defRPr b="0" i="0" sz="3600" u="none" cap="none" strike="noStrike">
                <a:solidFill>
                  <a:schemeClr val="accent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22" name="Google Shape;22;p101"/>
          <p:cNvSpPr txBox="1"/>
          <p:nvPr>
            <p:ph idx="1" type="body"/>
          </p:nvPr>
        </p:nvSpPr>
        <p:spPr>
          <a:xfrm>
            <a:off x="609600" y="2160587"/>
            <a:ext cx="6348412" cy="3881437"/>
          </a:xfrm>
          <a:prstGeom prst="rect">
            <a:avLst/>
          </a:prstGeom>
          <a:noFill/>
          <a:ln>
            <a:noFill/>
          </a:ln>
        </p:spPr>
        <p:txBody>
          <a:bodyPr anchorCtr="0" anchor="t" bIns="45700" lIns="91425" spcFirstLastPara="1" rIns="91425" wrap="square" tIns="45700">
            <a:noAutofit/>
          </a:bodyPr>
          <a:lstStyle>
            <a:lvl1pPr indent="-320040" lvl="0" marL="457200" marR="0" rtl="0" algn="l">
              <a:spcBef>
                <a:spcPts val="1000"/>
              </a:spcBef>
              <a:spcAft>
                <a:spcPts val="0"/>
              </a:spcAft>
              <a:buClr>
                <a:schemeClr val="accent1"/>
              </a:buClr>
              <a:buSzPts val="1440"/>
              <a:buFont typeface="Noto Sans Symbols"/>
              <a:buChar char="►"/>
              <a:defRPr b="0" i="0" sz="1800" u="none" cap="none" strike="noStrike">
                <a:solidFill>
                  <a:srgbClr val="404040"/>
                </a:solidFill>
                <a:latin typeface="Trebuchet MS"/>
                <a:ea typeface="Trebuchet MS"/>
                <a:cs typeface="Trebuchet MS"/>
                <a:sym typeface="Trebuchet MS"/>
              </a:defRPr>
            </a:lvl1pPr>
            <a:lvl2pPr indent="-309880" lvl="1" marL="914400" marR="0" rtl="0" algn="l">
              <a:spcBef>
                <a:spcPts val="1000"/>
              </a:spcBef>
              <a:spcAft>
                <a:spcPts val="0"/>
              </a:spcAft>
              <a:buClr>
                <a:schemeClr val="accent1"/>
              </a:buClr>
              <a:buSzPts val="1280"/>
              <a:buFont typeface="Noto Sans Symbols"/>
              <a:buChar char="►"/>
              <a:defRPr b="0" i="0" sz="1600" u="none" cap="none" strike="noStrike">
                <a:solidFill>
                  <a:srgbClr val="404040"/>
                </a:solidFill>
                <a:latin typeface="Trebuchet MS"/>
                <a:ea typeface="Trebuchet MS"/>
                <a:cs typeface="Trebuchet MS"/>
                <a:sym typeface="Trebuchet MS"/>
              </a:defRPr>
            </a:lvl2pPr>
            <a:lvl3pPr indent="-299719" lvl="2" marL="1371600" marR="0" rtl="0" algn="l">
              <a:spcBef>
                <a:spcPts val="1000"/>
              </a:spcBef>
              <a:spcAft>
                <a:spcPts val="0"/>
              </a:spcAft>
              <a:buClr>
                <a:schemeClr val="accent1"/>
              </a:buClr>
              <a:buSzPts val="1120"/>
              <a:buFont typeface="Noto Sans Symbols"/>
              <a:buChar char="►"/>
              <a:defRPr b="0" i="0" sz="1400" u="none" cap="none" strike="noStrike">
                <a:solidFill>
                  <a:srgbClr val="404040"/>
                </a:solidFill>
                <a:latin typeface="Trebuchet MS"/>
                <a:ea typeface="Trebuchet MS"/>
                <a:cs typeface="Trebuchet MS"/>
                <a:sym typeface="Trebuchet MS"/>
              </a:defRPr>
            </a:lvl3pPr>
            <a:lvl4pPr indent="-289560" lvl="3" marL="1828800" marR="0" rtl="0" algn="l">
              <a:spcBef>
                <a:spcPts val="1000"/>
              </a:spcBef>
              <a:spcAft>
                <a:spcPts val="0"/>
              </a:spcAft>
              <a:buClr>
                <a:schemeClr val="accent1"/>
              </a:buClr>
              <a:buSzPts val="960"/>
              <a:buFont typeface="Noto Sans Symbols"/>
              <a:buChar char="►"/>
              <a:defRPr b="0" i="0" sz="1200" u="none" cap="none" strike="noStrike">
                <a:solidFill>
                  <a:srgbClr val="404040"/>
                </a:solidFill>
                <a:latin typeface="Trebuchet MS"/>
                <a:ea typeface="Trebuchet MS"/>
                <a:cs typeface="Trebuchet MS"/>
                <a:sym typeface="Trebuchet MS"/>
              </a:defRPr>
            </a:lvl4pPr>
            <a:lvl5pPr indent="-289560" lvl="4" marL="2286000" marR="0" rtl="0" algn="l">
              <a:spcBef>
                <a:spcPts val="1000"/>
              </a:spcBef>
              <a:spcAft>
                <a:spcPts val="0"/>
              </a:spcAft>
              <a:buClr>
                <a:schemeClr val="accent1"/>
              </a:buClr>
              <a:buSzPts val="960"/>
              <a:buFont typeface="Noto Sans Symbols"/>
              <a:buChar char="►"/>
              <a:defRPr b="0" i="0" sz="1200" u="none" cap="none" strike="noStrike">
                <a:solidFill>
                  <a:srgbClr val="404040"/>
                </a:solidFill>
                <a:latin typeface="Trebuchet MS"/>
                <a:ea typeface="Trebuchet MS"/>
                <a:cs typeface="Trebuchet MS"/>
                <a:sym typeface="Trebuchet MS"/>
              </a:defRPr>
            </a:lvl5pPr>
            <a:lvl6pPr indent="-289560" lvl="5" marL="27432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6pPr>
            <a:lvl7pPr indent="-289560" lvl="6" marL="32004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7pPr>
            <a:lvl8pPr indent="-289559" lvl="7" marL="36576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8pPr>
            <a:lvl9pPr indent="-289559" lvl="8" marL="4114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23" name="Google Shape;23;p101"/>
          <p:cNvSpPr txBox="1"/>
          <p:nvPr>
            <p:ph idx="10" type="dt"/>
          </p:nvPr>
        </p:nvSpPr>
        <p:spPr>
          <a:xfrm>
            <a:off x="5405437" y="6042025"/>
            <a:ext cx="684212"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4" name="Google Shape;24;p101"/>
          <p:cNvSpPr txBox="1"/>
          <p:nvPr>
            <p:ph idx="11" type="ftr"/>
          </p:nvPr>
        </p:nvSpPr>
        <p:spPr>
          <a:xfrm>
            <a:off x="609600" y="6042025"/>
            <a:ext cx="46228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25" name="Google Shape;25;p101"/>
          <p:cNvSpPr txBox="1"/>
          <p:nvPr>
            <p:ph idx="12" type="sldNum"/>
          </p:nvPr>
        </p:nvSpPr>
        <p:spPr>
          <a:xfrm>
            <a:off x="6445250" y="6042025"/>
            <a:ext cx="512762"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 name="Shape 32"/>
        <p:cNvGrpSpPr/>
        <p:nvPr/>
      </p:nvGrpSpPr>
      <p:grpSpPr>
        <a:xfrm>
          <a:off x="0" y="0"/>
          <a:ext cx="0" cy="0"/>
          <a:chOff x="0" y="0"/>
          <a:chExt cx="0" cy="0"/>
        </a:xfrm>
      </p:grpSpPr>
      <p:grpSp>
        <p:nvGrpSpPr>
          <p:cNvPr id="33" name="Google Shape;33;p103"/>
          <p:cNvGrpSpPr/>
          <p:nvPr/>
        </p:nvGrpSpPr>
        <p:grpSpPr>
          <a:xfrm>
            <a:off x="-7937" y="-7937"/>
            <a:ext cx="9169400" cy="6873875"/>
            <a:chOff x="-8467" y="-8468"/>
            <a:chExt cx="9169805" cy="6874935"/>
          </a:xfrm>
        </p:grpSpPr>
        <p:sp>
          <p:nvSpPr>
            <p:cNvPr id="34" name="Google Shape;34;p103"/>
            <p:cNvSpPr/>
            <p:nvPr/>
          </p:nvSpPr>
          <p:spPr>
            <a:xfrm>
              <a:off x="-8467" y="4013290"/>
              <a:ext cx="457221" cy="2853177"/>
            </a:xfrm>
            <a:custGeom>
              <a:rect b="b" l="l" r="r" t="t"/>
              <a:pathLst>
                <a:path extrusionOk="0" h="2853267" w="457200">
                  <a:moveTo>
                    <a:pt x="0" y="0"/>
                  </a:moveTo>
                  <a:lnTo>
                    <a:pt x="457200" y="2853267"/>
                  </a:lnTo>
                  <a:lnTo>
                    <a:pt x="0" y="2844800"/>
                  </a:lnTo>
                  <a:cubicBezTo>
                    <a:pt x="2822" y="1905000"/>
                    <a:pt x="5645" y="965200"/>
                    <a:pt x="0" y="0"/>
                  </a:cubicBezTo>
                  <a:close/>
                </a:path>
              </a:pathLst>
            </a:custGeom>
            <a:solidFill>
              <a:schemeClr val="accent1">
                <a:alpha val="84705"/>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Times New Roman"/>
                <a:ea typeface="Times New Roman"/>
                <a:cs typeface="Times New Roman"/>
                <a:sym typeface="Times New Roman"/>
              </a:endParaRPr>
            </a:p>
          </p:txBody>
        </p:sp>
        <p:cxnSp>
          <p:nvCxnSpPr>
            <p:cNvPr id="35" name="Google Shape;35;p103"/>
            <p:cNvCxnSpPr/>
            <p:nvPr/>
          </p:nvCxnSpPr>
          <p:spPr>
            <a:xfrm flipH="1" rot="10800000">
              <a:off x="5130497" y="4175239"/>
              <a:ext cx="4022902" cy="2683288"/>
            </a:xfrm>
            <a:prstGeom prst="straightConnector1">
              <a:avLst/>
            </a:prstGeom>
            <a:noFill/>
            <a:ln cap="rnd" cmpd="sng" w="9525">
              <a:solidFill>
                <a:srgbClr val="D9D9D9"/>
              </a:solidFill>
              <a:prstDash val="solid"/>
              <a:miter lim="800000"/>
              <a:headEnd len="med" w="med" type="none"/>
              <a:tailEnd len="med" w="med" type="none"/>
            </a:ln>
          </p:spPr>
        </p:cxnSp>
        <p:cxnSp>
          <p:nvCxnSpPr>
            <p:cNvPr id="36" name="Google Shape;36;p103"/>
            <p:cNvCxnSpPr/>
            <p:nvPr/>
          </p:nvCxnSpPr>
          <p:spPr>
            <a:xfrm>
              <a:off x="7041932" y="-529"/>
              <a:ext cx="1219254" cy="6859057"/>
            </a:xfrm>
            <a:prstGeom prst="straightConnector1">
              <a:avLst/>
            </a:prstGeom>
            <a:noFill/>
            <a:ln cap="rnd" cmpd="sng" w="9525">
              <a:solidFill>
                <a:srgbClr val="BFBFBF"/>
              </a:solidFill>
              <a:prstDash val="solid"/>
              <a:miter lim="800000"/>
              <a:headEnd len="med" w="med" type="none"/>
              <a:tailEnd len="med" w="med" type="none"/>
            </a:ln>
          </p:spPr>
        </p:cxnSp>
        <p:sp>
          <p:nvSpPr>
            <p:cNvPr id="37" name="Google Shape;37;p103"/>
            <p:cNvSpPr/>
            <p:nvPr/>
          </p:nvSpPr>
          <p:spPr>
            <a:xfrm>
              <a:off x="6891113" y="-529"/>
              <a:ext cx="2270225" cy="6866996"/>
            </a:xfrm>
            <a:custGeom>
              <a:rect b="b" l="l" r="r" t="t"/>
              <a:pathLst>
                <a:path extrusionOk="0" h="6866466" w="2269442">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29803"/>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Times New Roman"/>
                <a:ea typeface="Times New Roman"/>
                <a:cs typeface="Times New Roman"/>
                <a:sym typeface="Times New Roman"/>
              </a:endParaRPr>
            </a:p>
          </p:txBody>
        </p:sp>
        <p:sp>
          <p:nvSpPr>
            <p:cNvPr id="38" name="Google Shape;38;p103"/>
            <p:cNvSpPr/>
            <p:nvPr/>
          </p:nvSpPr>
          <p:spPr>
            <a:xfrm>
              <a:off x="7205452" y="-8468"/>
              <a:ext cx="1947948" cy="6866996"/>
            </a:xfrm>
            <a:custGeom>
              <a:rect b="b" l="l" r="r" t="t"/>
              <a:pathLst>
                <a:path extrusionOk="0" h="6866467" w="1948147">
                  <a:moveTo>
                    <a:pt x="0" y="0"/>
                  </a:moveTo>
                  <a:lnTo>
                    <a:pt x="1202267" y="6866467"/>
                  </a:lnTo>
                  <a:lnTo>
                    <a:pt x="1947333" y="6866467"/>
                  </a:lnTo>
                  <a:cubicBezTo>
                    <a:pt x="1944511" y="4577645"/>
                    <a:pt x="1950155" y="2288822"/>
                    <a:pt x="1947333" y="0"/>
                  </a:cubicBezTo>
                  <a:lnTo>
                    <a:pt x="0" y="0"/>
                  </a:lnTo>
                  <a:close/>
                </a:path>
              </a:pathLst>
            </a:custGeom>
            <a:solidFill>
              <a:schemeClr val="accent1">
                <a:alpha val="19607"/>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Times New Roman"/>
                <a:ea typeface="Times New Roman"/>
                <a:cs typeface="Times New Roman"/>
                <a:sym typeface="Times New Roman"/>
              </a:endParaRPr>
            </a:p>
          </p:txBody>
        </p:sp>
        <p:sp>
          <p:nvSpPr>
            <p:cNvPr id="39" name="Google Shape;39;p103"/>
            <p:cNvSpPr/>
            <p:nvPr/>
          </p:nvSpPr>
          <p:spPr>
            <a:xfrm>
              <a:off x="6638689" y="3919613"/>
              <a:ext cx="2513124" cy="2938915"/>
            </a:xfrm>
            <a:custGeom>
              <a:rect b="b" l="l" r="r" t="t"/>
              <a:pathLst>
                <a:path extrusionOk="0" h="3810000" w="3259667">
                  <a:moveTo>
                    <a:pt x="0" y="3810000"/>
                  </a:moveTo>
                  <a:lnTo>
                    <a:pt x="3251200" y="0"/>
                  </a:lnTo>
                  <a:cubicBezTo>
                    <a:pt x="3254022" y="1270000"/>
                    <a:pt x="3256845" y="2540000"/>
                    <a:pt x="3259667" y="3810000"/>
                  </a:cubicBezTo>
                  <a:lnTo>
                    <a:pt x="0" y="3810000"/>
                  </a:lnTo>
                  <a:close/>
                </a:path>
              </a:pathLst>
            </a:custGeom>
            <a:solidFill>
              <a:schemeClr val="accent2">
                <a:alpha val="71764"/>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Times New Roman"/>
                <a:ea typeface="Times New Roman"/>
                <a:cs typeface="Times New Roman"/>
                <a:sym typeface="Times New Roman"/>
              </a:endParaRPr>
            </a:p>
          </p:txBody>
        </p:sp>
        <p:sp>
          <p:nvSpPr>
            <p:cNvPr id="40" name="Google Shape;40;p103"/>
            <p:cNvSpPr/>
            <p:nvPr/>
          </p:nvSpPr>
          <p:spPr>
            <a:xfrm>
              <a:off x="7010180" y="-8468"/>
              <a:ext cx="2143219" cy="6866996"/>
            </a:xfrm>
            <a:custGeom>
              <a:rect b="b" l="l" r="r" t="t"/>
              <a:pathLst>
                <a:path extrusionOk="0" h="6866467" w="2853267">
                  <a:moveTo>
                    <a:pt x="0" y="0"/>
                  </a:moveTo>
                  <a:lnTo>
                    <a:pt x="2472267" y="6866467"/>
                  </a:lnTo>
                  <a:lnTo>
                    <a:pt x="2853267" y="6858000"/>
                  </a:lnTo>
                  <a:lnTo>
                    <a:pt x="2853267" y="0"/>
                  </a:lnTo>
                  <a:lnTo>
                    <a:pt x="0" y="0"/>
                  </a:lnTo>
                  <a:close/>
                </a:path>
              </a:pathLst>
            </a:custGeom>
            <a:solidFill>
              <a:srgbClr val="A04210">
                <a:alpha val="69803"/>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Times New Roman"/>
                <a:ea typeface="Times New Roman"/>
                <a:cs typeface="Times New Roman"/>
                <a:sym typeface="Times New Roman"/>
              </a:endParaRPr>
            </a:p>
          </p:txBody>
        </p:sp>
        <p:sp>
          <p:nvSpPr>
            <p:cNvPr id="41" name="Google Shape;41;p103"/>
            <p:cNvSpPr/>
            <p:nvPr/>
          </p:nvSpPr>
          <p:spPr>
            <a:xfrm>
              <a:off x="8296112" y="-8468"/>
              <a:ext cx="857288" cy="6866996"/>
            </a:xfrm>
            <a:custGeom>
              <a:rect b="b" l="l" r="r" t="t"/>
              <a:pathLst>
                <a:path extrusionOk="0" h="6866467" w="1286933">
                  <a:moveTo>
                    <a:pt x="1016000" y="0"/>
                  </a:moveTo>
                  <a:lnTo>
                    <a:pt x="0" y="6866467"/>
                  </a:lnTo>
                  <a:lnTo>
                    <a:pt x="1286933" y="6866467"/>
                  </a:lnTo>
                  <a:cubicBezTo>
                    <a:pt x="1284111" y="4577645"/>
                    <a:pt x="1281288" y="2288822"/>
                    <a:pt x="1278466" y="0"/>
                  </a:cubicBezTo>
                  <a:lnTo>
                    <a:pt x="1016000" y="0"/>
                  </a:lnTo>
                  <a:close/>
                </a:path>
              </a:pathLst>
            </a:custGeom>
            <a:solidFill>
              <a:srgbClr val="EE6E4A">
                <a:alpha val="69803"/>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Times New Roman"/>
                <a:ea typeface="Times New Roman"/>
                <a:cs typeface="Times New Roman"/>
                <a:sym typeface="Times New Roman"/>
              </a:endParaRPr>
            </a:p>
          </p:txBody>
        </p:sp>
        <p:sp>
          <p:nvSpPr>
            <p:cNvPr id="42" name="Google Shape;42;p103"/>
            <p:cNvSpPr/>
            <p:nvPr/>
          </p:nvSpPr>
          <p:spPr>
            <a:xfrm>
              <a:off x="8077027" y="-8468"/>
              <a:ext cx="1066847" cy="6866996"/>
            </a:xfrm>
            <a:custGeom>
              <a:rect b="b" l="l" r="r" t="t"/>
              <a:pathLst>
                <a:path extrusionOk="0" h="6866467" w="1270244">
                  <a:moveTo>
                    <a:pt x="0" y="0"/>
                  </a:moveTo>
                  <a:lnTo>
                    <a:pt x="1117600" y="6866467"/>
                  </a:lnTo>
                  <a:lnTo>
                    <a:pt x="1270000" y="6866467"/>
                  </a:lnTo>
                  <a:cubicBezTo>
                    <a:pt x="1272822" y="4574822"/>
                    <a:pt x="1250245" y="2291645"/>
                    <a:pt x="1253067" y="0"/>
                  </a:cubicBezTo>
                  <a:lnTo>
                    <a:pt x="0" y="0"/>
                  </a:lnTo>
                  <a:close/>
                </a:path>
              </a:pathLst>
            </a:custGeom>
            <a:solidFill>
              <a:schemeClr val="accent1">
                <a:alpha val="64705"/>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Times New Roman"/>
                <a:ea typeface="Times New Roman"/>
                <a:cs typeface="Times New Roman"/>
                <a:sym typeface="Times New Roman"/>
              </a:endParaRPr>
            </a:p>
          </p:txBody>
        </p:sp>
        <p:sp>
          <p:nvSpPr>
            <p:cNvPr id="43" name="Google Shape;43;p103"/>
            <p:cNvSpPr/>
            <p:nvPr/>
          </p:nvSpPr>
          <p:spPr>
            <a:xfrm>
              <a:off x="8059564" y="4894488"/>
              <a:ext cx="1095423" cy="1964040"/>
            </a:xfrm>
            <a:custGeom>
              <a:rect b="b" l="l" r="r" t="t"/>
              <a:pathLst>
                <a:path extrusionOk="0" h="3268133" w="1820333">
                  <a:moveTo>
                    <a:pt x="0" y="3268133"/>
                  </a:moveTo>
                  <a:lnTo>
                    <a:pt x="1811866" y="0"/>
                  </a:lnTo>
                  <a:cubicBezTo>
                    <a:pt x="1814688" y="1086555"/>
                    <a:pt x="1817511" y="2173111"/>
                    <a:pt x="1820333" y="3259666"/>
                  </a:cubicBezTo>
                  <a:lnTo>
                    <a:pt x="0" y="3268133"/>
                  </a:lnTo>
                  <a:close/>
                </a:path>
              </a:pathLst>
            </a:custGeom>
            <a:solidFill>
              <a:schemeClr val="accent1">
                <a:alpha val="79607"/>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Times New Roman"/>
                <a:ea typeface="Times New Roman"/>
                <a:cs typeface="Times New Roman"/>
                <a:sym typeface="Times New Roman"/>
              </a:endParaRPr>
            </a:p>
          </p:txBody>
        </p:sp>
      </p:grpSp>
      <p:sp>
        <p:nvSpPr>
          <p:cNvPr id="44" name="Google Shape;44;p103"/>
          <p:cNvSpPr txBox="1"/>
          <p:nvPr>
            <p:ph type="title"/>
          </p:nvPr>
        </p:nvSpPr>
        <p:spPr>
          <a:xfrm>
            <a:off x="609600" y="609600"/>
            <a:ext cx="6348412" cy="1320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accent1"/>
                </a:solidFill>
                <a:latin typeface="Trebuchet MS"/>
                <a:ea typeface="Trebuchet MS"/>
                <a:cs typeface="Trebuchet MS"/>
                <a:sym typeface="Trebuchet MS"/>
              </a:defRPr>
            </a:lvl1pPr>
            <a:lvl2pPr lvl="1" marR="0" rtl="0" algn="l">
              <a:spcBef>
                <a:spcPts val="0"/>
              </a:spcBef>
              <a:spcAft>
                <a:spcPts val="0"/>
              </a:spcAft>
              <a:buSzPts val="1400"/>
              <a:buNone/>
              <a:defRPr b="0" i="0" sz="3600" u="none" cap="none" strike="noStrike">
                <a:solidFill>
                  <a:schemeClr val="accent1"/>
                </a:solidFill>
                <a:latin typeface="Trebuchet MS"/>
                <a:ea typeface="Trebuchet MS"/>
                <a:cs typeface="Trebuchet MS"/>
                <a:sym typeface="Trebuchet MS"/>
              </a:defRPr>
            </a:lvl2pPr>
            <a:lvl3pPr lvl="2" marR="0" rtl="0" algn="l">
              <a:spcBef>
                <a:spcPts val="0"/>
              </a:spcBef>
              <a:spcAft>
                <a:spcPts val="0"/>
              </a:spcAft>
              <a:buSzPts val="1400"/>
              <a:buNone/>
              <a:defRPr b="0" i="0" sz="3600" u="none" cap="none" strike="noStrike">
                <a:solidFill>
                  <a:schemeClr val="accent1"/>
                </a:solidFill>
                <a:latin typeface="Trebuchet MS"/>
                <a:ea typeface="Trebuchet MS"/>
                <a:cs typeface="Trebuchet MS"/>
                <a:sym typeface="Trebuchet MS"/>
              </a:defRPr>
            </a:lvl3pPr>
            <a:lvl4pPr lvl="3" marR="0" rtl="0" algn="l">
              <a:spcBef>
                <a:spcPts val="0"/>
              </a:spcBef>
              <a:spcAft>
                <a:spcPts val="0"/>
              </a:spcAft>
              <a:buSzPts val="1400"/>
              <a:buNone/>
              <a:defRPr b="0" i="0" sz="3600" u="none" cap="none" strike="noStrike">
                <a:solidFill>
                  <a:schemeClr val="accent1"/>
                </a:solidFill>
                <a:latin typeface="Trebuchet MS"/>
                <a:ea typeface="Trebuchet MS"/>
                <a:cs typeface="Trebuchet MS"/>
                <a:sym typeface="Trebuchet MS"/>
              </a:defRPr>
            </a:lvl4pPr>
            <a:lvl5pPr lvl="4" marR="0" rtl="0" algn="l">
              <a:spcBef>
                <a:spcPts val="0"/>
              </a:spcBef>
              <a:spcAft>
                <a:spcPts val="0"/>
              </a:spcAft>
              <a:buSzPts val="1400"/>
              <a:buNone/>
              <a:defRPr b="0" i="0" sz="3600" u="none" cap="none" strike="noStrike">
                <a:solidFill>
                  <a:schemeClr val="accent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45" name="Google Shape;45;p103"/>
          <p:cNvSpPr txBox="1"/>
          <p:nvPr>
            <p:ph idx="1" type="body"/>
          </p:nvPr>
        </p:nvSpPr>
        <p:spPr>
          <a:xfrm>
            <a:off x="609600" y="2160587"/>
            <a:ext cx="6348412" cy="3881437"/>
          </a:xfrm>
          <a:prstGeom prst="rect">
            <a:avLst/>
          </a:prstGeom>
          <a:noFill/>
          <a:ln>
            <a:noFill/>
          </a:ln>
        </p:spPr>
        <p:txBody>
          <a:bodyPr anchorCtr="0" anchor="t" bIns="45700" lIns="91425" spcFirstLastPara="1" rIns="91425" wrap="square" tIns="45700">
            <a:noAutofit/>
          </a:bodyPr>
          <a:lstStyle>
            <a:lvl1pPr indent="-320040" lvl="0" marL="457200" marR="0" rtl="0" algn="l">
              <a:spcBef>
                <a:spcPts val="1000"/>
              </a:spcBef>
              <a:spcAft>
                <a:spcPts val="0"/>
              </a:spcAft>
              <a:buClr>
                <a:schemeClr val="accent1"/>
              </a:buClr>
              <a:buSzPts val="1440"/>
              <a:buFont typeface="Noto Sans Symbols"/>
              <a:buChar char="►"/>
              <a:defRPr b="0" i="0" sz="1800" u="none" cap="none" strike="noStrike">
                <a:solidFill>
                  <a:srgbClr val="404040"/>
                </a:solidFill>
                <a:latin typeface="Trebuchet MS"/>
                <a:ea typeface="Trebuchet MS"/>
                <a:cs typeface="Trebuchet MS"/>
                <a:sym typeface="Trebuchet MS"/>
              </a:defRPr>
            </a:lvl1pPr>
            <a:lvl2pPr indent="-309880" lvl="1" marL="914400" marR="0" rtl="0" algn="l">
              <a:spcBef>
                <a:spcPts val="1000"/>
              </a:spcBef>
              <a:spcAft>
                <a:spcPts val="0"/>
              </a:spcAft>
              <a:buClr>
                <a:schemeClr val="accent1"/>
              </a:buClr>
              <a:buSzPts val="1280"/>
              <a:buFont typeface="Noto Sans Symbols"/>
              <a:buChar char="►"/>
              <a:defRPr b="0" i="0" sz="1600" u="none" cap="none" strike="noStrike">
                <a:solidFill>
                  <a:srgbClr val="404040"/>
                </a:solidFill>
                <a:latin typeface="Trebuchet MS"/>
                <a:ea typeface="Trebuchet MS"/>
                <a:cs typeface="Trebuchet MS"/>
                <a:sym typeface="Trebuchet MS"/>
              </a:defRPr>
            </a:lvl2pPr>
            <a:lvl3pPr indent="-299719" lvl="2" marL="1371600" marR="0" rtl="0" algn="l">
              <a:spcBef>
                <a:spcPts val="1000"/>
              </a:spcBef>
              <a:spcAft>
                <a:spcPts val="0"/>
              </a:spcAft>
              <a:buClr>
                <a:schemeClr val="accent1"/>
              </a:buClr>
              <a:buSzPts val="1120"/>
              <a:buFont typeface="Noto Sans Symbols"/>
              <a:buChar char="►"/>
              <a:defRPr b="0" i="0" sz="1400" u="none" cap="none" strike="noStrike">
                <a:solidFill>
                  <a:srgbClr val="404040"/>
                </a:solidFill>
                <a:latin typeface="Trebuchet MS"/>
                <a:ea typeface="Trebuchet MS"/>
                <a:cs typeface="Trebuchet MS"/>
                <a:sym typeface="Trebuchet MS"/>
              </a:defRPr>
            </a:lvl3pPr>
            <a:lvl4pPr indent="-289560" lvl="3" marL="1828800" marR="0" rtl="0" algn="l">
              <a:spcBef>
                <a:spcPts val="1000"/>
              </a:spcBef>
              <a:spcAft>
                <a:spcPts val="0"/>
              </a:spcAft>
              <a:buClr>
                <a:schemeClr val="accent1"/>
              </a:buClr>
              <a:buSzPts val="960"/>
              <a:buFont typeface="Noto Sans Symbols"/>
              <a:buChar char="►"/>
              <a:defRPr b="0" i="0" sz="1200" u="none" cap="none" strike="noStrike">
                <a:solidFill>
                  <a:srgbClr val="404040"/>
                </a:solidFill>
                <a:latin typeface="Trebuchet MS"/>
                <a:ea typeface="Trebuchet MS"/>
                <a:cs typeface="Trebuchet MS"/>
                <a:sym typeface="Trebuchet MS"/>
              </a:defRPr>
            </a:lvl4pPr>
            <a:lvl5pPr indent="-289560" lvl="4" marL="2286000" marR="0" rtl="0" algn="l">
              <a:spcBef>
                <a:spcPts val="1000"/>
              </a:spcBef>
              <a:spcAft>
                <a:spcPts val="0"/>
              </a:spcAft>
              <a:buClr>
                <a:schemeClr val="accent1"/>
              </a:buClr>
              <a:buSzPts val="960"/>
              <a:buFont typeface="Noto Sans Symbols"/>
              <a:buChar char="►"/>
              <a:defRPr b="0" i="0" sz="1200" u="none" cap="none" strike="noStrike">
                <a:solidFill>
                  <a:srgbClr val="404040"/>
                </a:solidFill>
                <a:latin typeface="Trebuchet MS"/>
                <a:ea typeface="Trebuchet MS"/>
                <a:cs typeface="Trebuchet MS"/>
                <a:sym typeface="Trebuchet MS"/>
              </a:defRPr>
            </a:lvl5pPr>
            <a:lvl6pPr indent="-289560" lvl="5" marL="27432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6pPr>
            <a:lvl7pPr indent="-289560" lvl="6" marL="32004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7pPr>
            <a:lvl8pPr indent="-289559" lvl="7" marL="36576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8pPr>
            <a:lvl9pPr indent="-289559" lvl="8" marL="4114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46" name="Google Shape;46;p103"/>
          <p:cNvSpPr txBox="1"/>
          <p:nvPr>
            <p:ph idx="10" type="dt"/>
          </p:nvPr>
        </p:nvSpPr>
        <p:spPr>
          <a:xfrm>
            <a:off x="5405437" y="6042025"/>
            <a:ext cx="684212"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 name="Google Shape;47;p103"/>
          <p:cNvSpPr txBox="1"/>
          <p:nvPr>
            <p:ph idx="11" type="ftr"/>
          </p:nvPr>
        </p:nvSpPr>
        <p:spPr>
          <a:xfrm>
            <a:off x="609600" y="6042025"/>
            <a:ext cx="46228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48" name="Google Shape;48;p103"/>
          <p:cNvSpPr txBox="1"/>
          <p:nvPr>
            <p:ph idx="12" type="sldNum"/>
          </p:nvPr>
        </p:nvSpPr>
        <p:spPr>
          <a:xfrm>
            <a:off x="6445250" y="6042025"/>
            <a:ext cx="512762"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 name="Shape 118"/>
        <p:cNvGrpSpPr/>
        <p:nvPr/>
      </p:nvGrpSpPr>
      <p:grpSpPr>
        <a:xfrm>
          <a:off x="0" y="0"/>
          <a:ext cx="0" cy="0"/>
          <a:chOff x="0" y="0"/>
          <a:chExt cx="0" cy="0"/>
        </a:xfrm>
      </p:grpSpPr>
      <p:grpSp>
        <p:nvGrpSpPr>
          <p:cNvPr id="119" name="Google Shape;119;p106"/>
          <p:cNvGrpSpPr/>
          <p:nvPr/>
        </p:nvGrpSpPr>
        <p:grpSpPr>
          <a:xfrm>
            <a:off x="-7937" y="-7937"/>
            <a:ext cx="9169400" cy="6873875"/>
            <a:chOff x="-8467" y="-8468"/>
            <a:chExt cx="9169805" cy="6874935"/>
          </a:xfrm>
        </p:grpSpPr>
        <p:sp>
          <p:nvSpPr>
            <p:cNvPr id="120" name="Google Shape;120;p106"/>
            <p:cNvSpPr/>
            <p:nvPr/>
          </p:nvSpPr>
          <p:spPr>
            <a:xfrm>
              <a:off x="-8467" y="4013290"/>
              <a:ext cx="457221" cy="2853177"/>
            </a:xfrm>
            <a:custGeom>
              <a:rect b="b" l="l" r="r" t="t"/>
              <a:pathLst>
                <a:path extrusionOk="0" h="2853267" w="457200">
                  <a:moveTo>
                    <a:pt x="0" y="0"/>
                  </a:moveTo>
                  <a:lnTo>
                    <a:pt x="457200" y="2853267"/>
                  </a:lnTo>
                  <a:lnTo>
                    <a:pt x="0" y="2844800"/>
                  </a:lnTo>
                  <a:cubicBezTo>
                    <a:pt x="2822" y="1905000"/>
                    <a:pt x="5645" y="965200"/>
                    <a:pt x="0" y="0"/>
                  </a:cubicBezTo>
                  <a:close/>
                </a:path>
              </a:pathLst>
            </a:custGeom>
            <a:solidFill>
              <a:schemeClr val="accent1">
                <a:alpha val="84705"/>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Times New Roman"/>
                <a:ea typeface="Times New Roman"/>
                <a:cs typeface="Times New Roman"/>
                <a:sym typeface="Times New Roman"/>
              </a:endParaRPr>
            </a:p>
          </p:txBody>
        </p:sp>
        <p:cxnSp>
          <p:nvCxnSpPr>
            <p:cNvPr id="121" name="Google Shape;121;p106"/>
            <p:cNvCxnSpPr/>
            <p:nvPr/>
          </p:nvCxnSpPr>
          <p:spPr>
            <a:xfrm flipH="1" rot="10800000">
              <a:off x="5130497" y="4175239"/>
              <a:ext cx="4022902" cy="2683288"/>
            </a:xfrm>
            <a:prstGeom prst="straightConnector1">
              <a:avLst/>
            </a:prstGeom>
            <a:noFill/>
            <a:ln cap="rnd" cmpd="sng" w="9525">
              <a:solidFill>
                <a:srgbClr val="D9D9D9"/>
              </a:solidFill>
              <a:prstDash val="solid"/>
              <a:miter lim="800000"/>
              <a:headEnd len="med" w="med" type="none"/>
              <a:tailEnd len="med" w="med" type="none"/>
            </a:ln>
          </p:spPr>
        </p:cxnSp>
        <p:cxnSp>
          <p:nvCxnSpPr>
            <p:cNvPr id="122" name="Google Shape;122;p106"/>
            <p:cNvCxnSpPr/>
            <p:nvPr/>
          </p:nvCxnSpPr>
          <p:spPr>
            <a:xfrm>
              <a:off x="7041932" y="-529"/>
              <a:ext cx="1219254" cy="6859057"/>
            </a:xfrm>
            <a:prstGeom prst="straightConnector1">
              <a:avLst/>
            </a:prstGeom>
            <a:noFill/>
            <a:ln cap="rnd" cmpd="sng" w="9525">
              <a:solidFill>
                <a:srgbClr val="BFBFBF"/>
              </a:solidFill>
              <a:prstDash val="solid"/>
              <a:miter lim="800000"/>
              <a:headEnd len="med" w="med" type="none"/>
              <a:tailEnd len="med" w="med" type="none"/>
            </a:ln>
          </p:spPr>
        </p:cxnSp>
        <p:sp>
          <p:nvSpPr>
            <p:cNvPr id="123" name="Google Shape;123;p106"/>
            <p:cNvSpPr/>
            <p:nvPr/>
          </p:nvSpPr>
          <p:spPr>
            <a:xfrm>
              <a:off x="6891113" y="-529"/>
              <a:ext cx="2270225" cy="6866996"/>
            </a:xfrm>
            <a:custGeom>
              <a:rect b="b" l="l" r="r" t="t"/>
              <a:pathLst>
                <a:path extrusionOk="0" h="6866466" w="2269442">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29803"/>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Times New Roman"/>
                <a:ea typeface="Times New Roman"/>
                <a:cs typeface="Times New Roman"/>
                <a:sym typeface="Times New Roman"/>
              </a:endParaRPr>
            </a:p>
          </p:txBody>
        </p:sp>
        <p:sp>
          <p:nvSpPr>
            <p:cNvPr id="124" name="Google Shape;124;p106"/>
            <p:cNvSpPr/>
            <p:nvPr/>
          </p:nvSpPr>
          <p:spPr>
            <a:xfrm>
              <a:off x="7205452" y="-8468"/>
              <a:ext cx="1947948" cy="6866996"/>
            </a:xfrm>
            <a:custGeom>
              <a:rect b="b" l="l" r="r" t="t"/>
              <a:pathLst>
                <a:path extrusionOk="0" h="6866467" w="1948147">
                  <a:moveTo>
                    <a:pt x="0" y="0"/>
                  </a:moveTo>
                  <a:lnTo>
                    <a:pt x="1202267" y="6866467"/>
                  </a:lnTo>
                  <a:lnTo>
                    <a:pt x="1947333" y="6866467"/>
                  </a:lnTo>
                  <a:cubicBezTo>
                    <a:pt x="1944511" y="4577645"/>
                    <a:pt x="1950155" y="2288822"/>
                    <a:pt x="1947333" y="0"/>
                  </a:cubicBezTo>
                  <a:lnTo>
                    <a:pt x="0" y="0"/>
                  </a:lnTo>
                  <a:close/>
                </a:path>
              </a:pathLst>
            </a:custGeom>
            <a:solidFill>
              <a:schemeClr val="accent1">
                <a:alpha val="19607"/>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Times New Roman"/>
                <a:ea typeface="Times New Roman"/>
                <a:cs typeface="Times New Roman"/>
                <a:sym typeface="Times New Roman"/>
              </a:endParaRPr>
            </a:p>
          </p:txBody>
        </p:sp>
        <p:sp>
          <p:nvSpPr>
            <p:cNvPr id="125" name="Google Shape;125;p106"/>
            <p:cNvSpPr/>
            <p:nvPr/>
          </p:nvSpPr>
          <p:spPr>
            <a:xfrm>
              <a:off x="6638689" y="3919613"/>
              <a:ext cx="2513124" cy="2938915"/>
            </a:xfrm>
            <a:custGeom>
              <a:rect b="b" l="l" r="r" t="t"/>
              <a:pathLst>
                <a:path extrusionOk="0" h="3810000" w="3259667">
                  <a:moveTo>
                    <a:pt x="0" y="3810000"/>
                  </a:moveTo>
                  <a:lnTo>
                    <a:pt x="3251200" y="0"/>
                  </a:lnTo>
                  <a:cubicBezTo>
                    <a:pt x="3254022" y="1270000"/>
                    <a:pt x="3256845" y="2540000"/>
                    <a:pt x="3259667" y="3810000"/>
                  </a:cubicBezTo>
                  <a:lnTo>
                    <a:pt x="0" y="3810000"/>
                  </a:lnTo>
                  <a:close/>
                </a:path>
              </a:pathLst>
            </a:custGeom>
            <a:solidFill>
              <a:schemeClr val="accent2">
                <a:alpha val="71764"/>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Times New Roman"/>
                <a:ea typeface="Times New Roman"/>
                <a:cs typeface="Times New Roman"/>
                <a:sym typeface="Times New Roman"/>
              </a:endParaRPr>
            </a:p>
          </p:txBody>
        </p:sp>
        <p:sp>
          <p:nvSpPr>
            <p:cNvPr id="126" name="Google Shape;126;p106"/>
            <p:cNvSpPr/>
            <p:nvPr/>
          </p:nvSpPr>
          <p:spPr>
            <a:xfrm>
              <a:off x="7010180" y="-8468"/>
              <a:ext cx="2143219" cy="6866996"/>
            </a:xfrm>
            <a:custGeom>
              <a:rect b="b" l="l" r="r" t="t"/>
              <a:pathLst>
                <a:path extrusionOk="0" h="6866467" w="2853267">
                  <a:moveTo>
                    <a:pt x="0" y="0"/>
                  </a:moveTo>
                  <a:lnTo>
                    <a:pt x="2472267" y="6866467"/>
                  </a:lnTo>
                  <a:lnTo>
                    <a:pt x="2853267" y="6858000"/>
                  </a:lnTo>
                  <a:lnTo>
                    <a:pt x="2853267" y="0"/>
                  </a:lnTo>
                  <a:lnTo>
                    <a:pt x="0" y="0"/>
                  </a:lnTo>
                  <a:close/>
                </a:path>
              </a:pathLst>
            </a:custGeom>
            <a:solidFill>
              <a:srgbClr val="A04210">
                <a:alpha val="69803"/>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Times New Roman"/>
                <a:ea typeface="Times New Roman"/>
                <a:cs typeface="Times New Roman"/>
                <a:sym typeface="Times New Roman"/>
              </a:endParaRPr>
            </a:p>
          </p:txBody>
        </p:sp>
        <p:sp>
          <p:nvSpPr>
            <p:cNvPr id="127" name="Google Shape;127;p106"/>
            <p:cNvSpPr/>
            <p:nvPr/>
          </p:nvSpPr>
          <p:spPr>
            <a:xfrm>
              <a:off x="8296112" y="-8468"/>
              <a:ext cx="857288" cy="6866996"/>
            </a:xfrm>
            <a:custGeom>
              <a:rect b="b" l="l" r="r" t="t"/>
              <a:pathLst>
                <a:path extrusionOk="0" h="6866467" w="1286933">
                  <a:moveTo>
                    <a:pt x="1016000" y="0"/>
                  </a:moveTo>
                  <a:lnTo>
                    <a:pt x="0" y="6866467"/>
                  </a:lnTo>
                  <a:lnTo>
                    <a:pt x="1286933" y="6866467"/>
                  </a:lnTo>
                  <a:cubicBezTo>
                    <a:pt x="1284111" y="4577645"/>
                    <a:pt x="1281288" y="2288822"/>
                    <a:pt x="1278466" y="0"/>
                  </a:cubicBezTo>
                  <a:lnTo>
                    <a:pt x="1016000" y="0"/>
                  </a:lnTo>
                  <a:close/>
                </a:path>
              </a:pathLst>
            </a:custGeom>
            <a:solidFill>
              <a:srgbClr val="EE6E4A">
                <a:alpha val="69803"/>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Times New Roman"/>
                <a:ea typeface="Times New Roman"/>
                <a:cs typeface="Times New Roman"/>
                <a:sym typeface="Times New Roman"/>
              </a:endParaRPr>
            </a:p>
          </p:txBody>
        </p:sp>
        <p:sp>
          <p:nvSpPr>
            <p:cNvPr id="128" name="Google Shape;128;p106"/>
            <p:cNvSpPr/>
            <p:nvPr/>
          </p:nvSpPr>
          <p:spPr>
            <a:xfrm>
              <a:off x="8077027" y="-8468"/>
              <a:ext cx="1066847" cy="6866996"/>
            </a:xfrm>
            <a:custGeom>
              <a:rect b="b" l="l" r="r" t="t"/>
              <a:pathLst>
                <a:path extrusionOk="0" h="6866467" w="1270244">
                  <a:moveTo>
                    <a:pt x="0" y="0"/>
                  </a:moveTo>
                  <a:lnTo>
                    <a:pt x="1117600" y="6866467"/>
                  </a:lnTo>
                  <a:lnTo>
                    <a:pt x="1270000" y="6866467"/>
                  </a:lnTo>
                  <a:cubicBezTo>
                    <a:pt x="1272822" y="4574822"/>
                    <a:pt x="1250245" y="2291645"/>
                    <a:pt x="1253067" y="0"/>
                  </a:cubicBezTo>
                  <a:lnTo>
                    <a:pt x="0" y="0"/>
                  </a:lnTo>
                  <a:close/>
                </a:path>
              </a:pathLst>
            </a:custGeom>
            <a:solidFill>
              <a:schemeClr val="accent1">
                <a:alpha val="64705"/>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Times New Roman"/>
                <a:ea typeface="Times New Roman"/>
                <a:cs typeface="Times New Roman"/>
                <a:sym typeface="Times New Roman"/>
              </a:endParaRPr>
            </a:p>
          </p:txBody>
        </p:sp>
        <p:sp>
          <p:nvSpPr>
            <p:cNvPr id="129" name="Google Shape;129;p106"/>
            <p:cNvSpPr/>
            <p:nvPr/>
          </p:nvSpPr>
          <p:spPr>
            <a:xfrm>
              <a:off x="8059564" y="4894488"/>
              <a:ext cx="1095423" cy="1964040"/>
            </a:xfrm>
            <a:custGeom>
              <a:rect b="b" l="l" r="r" t="t"/>
              <a:pathLst>
                <a:path extrusionOk="0" h="3268133" w="1820333">
                  <a:moveTo>
                    <a:pt x="0" y="3268133"/>
                  </a:moveTo>
                  <a:lnTo>
                    <a:pt x="1811866" y="0"/>
                  </a:lnTo>
                  <a:cubicBezTo>
                    <a:pt x="1814688" y="1086555"/>
                    <a:pt x="1817511" y="2173111"/>
                    <a:pt x="1820333" y="3259666"/>
                  </a:cubicBezTo>
                  <a:lnTo>
                    <a:pt x="0" y="3268133"/>
                  </a:lnTo>
                  <a:close/>
                </a:path>
              </a:pathLst>
            </a:custGeom>
            <a:solidFill>
              <a:schemeClr val="accent1">
                <a:alpha val="79607"/>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Times New Roman"/>
                <a:ea typeface="Times New Roman"/>
                <a:cs typeface="Times New Roman"/>
                <a:sym typeface="Times New Roman"/>
              </a:endParaRPr>
            </a:p>
          </p:txBody>
        </p:sp>
      </p:grpSp>
      <p:sp>
        <p:nvSpPr>
          <p:cNvPr id="130" name="Google Shape;130;p106"/>
          <p:cNvSpPr txBox="1"/>
          <p:nvPr>
            <p:ph type="title"/>
          </p:nvPr>
        </p:nvSpPr>
        <p:spPr>
          <a:xfrm>
            <a:off x="609600" y="609600"/>
            <a:ext cx="6348412" cy="1320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accent1"/>
                </a:solidFill>
                <a:latin typeface="Trebuchet MS"/>
                <a:ea typeface="Trebuchet MS"/>
                <a:cs typeface="Trebuchet MS"/>
                <a:sym typeface="Trebuchet MS"/>
              </a:defRPr>
            </a:lvl1pPr>
            <a:lvl2pPr lvl="1" marR="0" rtl="0" algn="l">
              <a:spcBef>
                <a:spcPts val="0"/>
              </a:spcBef>
              <a:spcAft>
                <a:spcPts val="0"/>
              </a:spcAft>
              <a:buSzPts val="1400"/>
              <a:buNone/>
              <a:defRPr b="0" i="0" sz="3600" u="none" cap="none" strike="noStrike">
                <a:solidFill>
                  <a:schemeClr val="accent1"/>
                </a:solidFill>
                <a:latin typeface="Trebuchet MS"/>
                <a:ea typeface="Trebuchet MS"/>
                <a:cs typeface="Trebuchet MS"/>
                <a:sym typeface="Trebuchet MS"/>
              </a:defRPr>
            </a:lvl2pPr>
            <a:lvl3pPr lvl="2" marR="0" rtl="0" algn="l">
              <a:spcBef>
                <a:spcPts val="0"/>
              </a:spcBef>
              <a:spcAft>
                <a:spcPts val="0"/>
              </a:spcAft>
              <a:buSzPts val="1400"/>
              <a:buNone/>
              <a:defRPr b="0" i="0" sz="3600" u="none" cap="none" strike="noStrike">
                <a:solidFill>
                  <a:schemeClr val="accent1"/>
                </a:solidFill>
                <a:latin typeface="Trebuchet MS"/>
                <a:ea typeface="Trebuchet MS"/>
                <a:cs typeface="Trebuchet MS"/>
                <a:sym typeface="Trebuchet MS"/>
              </a:defRPr>
            </a:lvl3pPr>
            <a:lvl4pPr lvl="3" marR="0" rtl="0" algn="l">
              <a:spcBef>
                <a:spcPts val="0"/>
              </a:spcBef>
              <a:spcAft>
                <a:spcPts val="0"/>
              </a:spcAft>
              <a:buSzPts val="1400"/>
              <a:buNone/>
              <a:defRPr b="0" i="0" sz="3600" u="none" cap="none" strike="noStrike">
                <a:solidFill>
                  <a:schemeClr val="accent1"/>
                </a:solidFill>
                <a:latin typeface="Trebuchet MS"/>
                <a:ea typeface="Trebuchet MS"/>
                <a:cs typeface="Trebuchet MS"/>
                <a:sym typeface="Trebuchet MS"/>
              </a:defRPr>
            </a:lvl4pPr>
            <a:lvl5pPr lvl="4" marR="0" rtl="0" algn="l">
              <a:spcBef>
                <a:spcPts val="0"/>
              </a:spcBef>
              <a:spcAft>
                <a:spcPts val="0"/>
              </a:spcAft>
              <a:buSzPts val="1400"/>
              <a:buNone/>
              <a:defRPr b="0" i="0" sz="3600" u="none" cap="none" strike="noStrike">
                <a:solidFill>
                  <a:schemeClr val="accent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31" name="Google Shape;131;p106"/>
          <p:cNvSpPr txBox="1"/>
          <p:nvPr>
            <p:ph idx="1" type="body"/>
          </p:nvPr>
        </p:nvSpPr>
        <p:spPr>
          <a:xfrm>
            <a:off x="609600" y="2160587"/>
            <a:ext cx="6348412" cy="3881437"/>
          </a:xfrm>
          <a:prstGeom prst="rect">
            <a:avLst/>
          </a:prstGeom>
          <a:noFill/>
          <a:ln>
            <a:noFill/>
          </a:ln>
        </p:spPr>
        <p:txBody>
          <a:bodyPr anchorCtr="0" anchor="t" bIns="45700" lIns="91425" spcFirstLastPara="1" rIns="91425" wrap="square" tIns="45700">
            <a:noAutofit/>
          </a:bodyPr>
          <a:lstStyle>
            <a:lvl1pPr indent="-320040" lvl="0" marL="457200" marR="0" rtl="0" algn="l">
              <a:spcBef>
                <a:spcPts val="1000"/>
              </a:spcBef>
              <a:spcAft>
                <a:spcPts val="0"/>
              </a:spcAft>
              <a:buClr>
                <a:schemeClr val="accent1"/>
              </a:buClr>
              <a:buSzPts val="1440"/>
              <a:buFont typeface="Noto Sans Symbols"/>
              <a:buChar char="►"/>
              <a:defRPr sz="1800">
                <a:solidFill>
                  <a:srgbClr val="404040"/>
                </a:solidFill>
                <a:latin typeface="Trebuchet MS"/>
                <a:ea typeface="Trebuchet MS"/>
                <a:cs typeface="Trebuchet MS"/>
                <a:sym typeface="Trebuchet MS"/>
              </a:defRPr>
            </a:lvl1pPr>
            <a:lvl2pPr indent="-309880" lvl="1" marL="914400" marR="0" rtl="0" algn="l">
              <a:spcBef>
                <a:spcPts val="1000"/>
              </a:spcBef>
              <a:spcAft>
                <a:spcPts val="0"/>
              </a:spcAft>
              <a:buClr>
                <a:schemeClr val="accent1"/>
              </a:buClr>
              <a:buSzPts val="1280"/>
              <a:buFont typeface="Noto Sans Symbols"/>
              <a:buChar char="►"/>
              <a:defRPr b="0" i="0" sz="1600" u="none" cap="none" strike="noStrike">
                <a:solidFill>
                  <a:srgbClr val="404040"/>
                </a:solidFill>
                <a:latin typeface="Trebuchet MS"/>
                <a:ea typeface="Trebuchet MS"/>
                <a:cs typeface="Trebuchet MS"/>
                <a:sym typeface="Trebuchet MS"/>
              </a:defRPr>
            </a:lvl2pPr>
            <a:lvl3pPr indent="-299719" lvl="2" marL="1371600" marR="0" rtl="0" algn="l">
              <a:spcBef>
                <a:spcPts val="1000"/>
              </a:spcBef>
              <a:spcAft>
                <a:spcPts val="0"/>
              </a:spcAft>
              <a:buClr>
                <a:schemeClr val="accent1"/>
              </a:buClr>
              <a:buSzPts val="1120"/>
              <a:buFont typeface="Noto Sans Symbols"/>
              <a:buChar char="►"/>
              <a:defRPr b="0" i="0" sz="1400" u="none" cap="none" strike="noStrike">
                <a:solidFill>
                  <a:srgbClr val="404040"/>
                </a:solidFill>
                <a:latin typeface="Trebuchet MS"/>
                <a:ea typeface="Trebuchet MS"/>
                <a:cs typeface="Trebuchet MS"/>
                <a:sym typeface="Trebuchet MS"/>
              </a:defRPr>
            </a:lvl3pPr>
            <a:lvl4pPr indent="-289560" lvl="3" marL="1828800" marR="0" rtl="0" algn="l">
              <a:spcBef>
                <a:spcPts val="1000"/>
              </a:spcBef>
              <a:spcAft>
                <a:spcPts val="0"/>
              </a:spcAft>
              <a:buClr>
                <a:schemeClr val="accent1"/>
              </a:buClr>
              <a:buSzPts val="960"/>
              <a:buFont typeface="Noto Sans Symbols"/>
              <a:buChar char="►"/>
              <a:defRPr b="0" i="0" sz="1200" u="none" cap="none" strike="noStrike">
                <a:solidFill>
                  <a:srgbClr val="404040"/>
                </a:solidFill>
                <a:latin typeface="Trebuchet MS"/>
                <a:ea typeface="Trebuchet MS"/>
                <a:cs typeface="Trebuchet MS"/>
                <a:sym typeface="Trebuchet MS"/>
              </a:defRPr>
            </a:lvl4pPr>
            <a:lvl5pPr indent="-289560" lvl="4" marL="2286000" marR="0" rtl="0" algn="l">
              <a:spcBef>
                <a:spcPts val="1000"/>
              </a:spcBef>
              <a:spcAft>
                <a:spcPts val="0"/>
              </a:spcAft>
              <a:buClr>
                <a:schemeClr val="accent1"/>
              </a:buClr>
              <a:buSzPts val="960"/>
              <a:buFont typeface="Noto Sans Symbols"/>
              <a:buChar char="►"/>
              <a:defRPr b="0" i="0" sz="1200" u="none" cap="none" strike="noStrike">
                <a:solidFill>
                  <a:srgbClr val="404040"/>
                </a:solidFill>
                <a:latin typeface="Trebuchet MS"/>
                <a:ea typeface="Trebuchet MS"/>
                <a:cs typeface="Trebuchet MS"/>
                <a:sym typeface="Trebuchet MS"/>
              </a:defRPr>
            </a:lvl5pPr>
            <a:lvl6pPr indent="-289560" lvl="5" marL="27432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6pPr>
            <a:lvl7pPr indent="-289560" lvl="6" marL="32004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7pPr>
            <a:lvl8pPr indent="-289559" lvl="7" marL="36576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8pPr>
            <a:lvl9pPr indent="-289559" lvl="8" marL="4114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132" name="Google Shape;132;p106"/>
          <p:cNvSpPr txBox="1"/>
          <p:nvPr>
            <p:ph idx="10" type="dt"/>
          </p:nvPr>
        </p:nvSpPr>
        <p:spPr>
          <a:xfrm>
            <a:off x="5405437" y="6042025"/>
            <a:ext cx="684212"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33" name="Google Shape;133;p106"/>
          <p:cNvSpPr txBox="1"/>
          <p:nvPr>
            <p:ph idx="11" type="ftr"/>
          </p:nvPr>
        </p:nvSpPr>
        <p:spPr>
          <a:xfrm>
            <a:off x="609600" y="6042025"/>
            <a:ext cx="46228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34" name="Google Shape;134;p106"/>
          <p:cNvSpPr txBox="1"/>
          <p:nvPr>
            <p:ph idx="12" type="sldNum"/>
          </p:nvPr>
        </p:nvSpPr>
        <p:spPr>
          <a:xfrm>
            <a:off x="6445250" y="6042025"/>
            <a:ext cx="512762"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chemeClr val="accent1"/>
              </a:buClr>
              <a:buSzPts val="900"/>
              <a:buFont typeface="Times New Roman"/>
              <a:buNone/>
              <a:defRPr b="0" i="0" sz="900" u="none">
                <a:solidFill>
                  <a:schemeClr val="accen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3"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1" name="Shape 141"/>
        <p:cNvGrpSpPr/>
        <p:nvPr/>
      </p:nvGrpSpPr>
      <p:grpSpPr>
        <a:xfrm>
          <a:off x="0" y="0"/>
          <a:ext cx="0" cy="0"/>
          <a:chOff x="0" y="0"/>
          <a:chExt cx="0" cy="0"/>
        </a:xfrm>
      </p:grpSpPr>
      <p:grpSp>
        <p:nvGrpSpPr>
          <p:cNvPr id="142" name="Google Shape;142;p108"/>
          <p:cNvGrpSpPr/>
          <p:nvPr/>
        </p:nvGrpSpPr>
        <p:grpSpPr>
          <a:xfrm>
            <a:off x="-7937" y="-7937"/>
            <a:ext cx="9169400" cy="6873875"/>
            <a:chOff x="-8467" y="-8468"/>
            <a:chExt cx="9169805" cy="6874935"/>
          </a:xfrm>
        </p:grpSpPr>
        <p:sp>
          <p:nvSpPr>
            <p:cNvPr id="143" name="Google Shape;143;p108"/>
            <p:cNvSpPr/>
            <p:nvPr/>
          </p:nvSpPr>
          <p:spPr>
            <a:xfrm>
              <a:off x="-8467" y="4013290"/>
              <a:ext cx="457221" cy="2853177"/>
            </a:xfrm>
            <a:custGeom>
              <a:rect b="b" l="l" r="r" t="t"/>
              <a:pathLst>
                <a:path extrusionOk="0" h="2853267" w="457200">
                  <a:moveTo>
                    <a:pt x="0" y="0"/>
                  </a:moveTo>
                  <a:lnTo>
                    <a:pt x="457200" y="2853267"/>
                  </a:lnTo>
                  <a:lnTo>
                    <a:pt x="0" y="2844800"/>
                  </a:lnTo>
                  <a:cubicBezTo>
                    <a:pt x="2822" y="1905000"/>
                    <a:pt x="5645" y="965200"/>
                    <a:pt x="0" y="0"/>
                  </a:cubicBezTo>
                  <a:close/>
                </a:path>
              </a:pathLst>
            </a:custGeom>
            <a:solidFill>
              <a:schemeClr val="accent1">
                <a:alpha val="84705"/>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Times New Roman"/>
                <a:ea typeface="Times New Roman"/>
                <a:cs typeface="Times New Roman"/>
                <a:sym typeface="Times New Roman"/>
              </a:endParaRPr>
            </a:p>
          </p:txBody>
        </p:sp>
        <p:cxnSp>
          <p:nvCxnSpPr>
            <p:cNvPr id="144" name="Google Shape;144;p108"/>
            <p:cNvCxnSpPr/>
            <p:nvPr/>
          </p:nvCxnSpPr>
          <p:spPr>
            <a:xfrm flipH="1" rot="10800000">
              <a:off x="5130497" y="4175239"/>
              <a:ext cx="4022902" cy="2683288"/>
            </a:xfrm>
            <a:prstGeom prst="straightConnector1">
              <a:avLst/>
            </a:prstGeom>
            <a:noFill/>
            <a:ln cap="rnd" cmpd="sng" w="9525">
              <a:solidFill>
                <a:srgbClr val="D9D9D9"/>
              </a:solidFill>
              <a:prstDash val="solid"/>
              <a:miter lim="800000"/>
              <a:headEnd len="med" w="med" type="none"/>
              <a:tailEnd len="med" w="med" type="none"/>
            </a:ln>
          </p:spPr>
        </p:cxnSp>
        <p:cxnSp>
          <p:nvCxnSpPr>
            <p:cNvPr id="145" name="Google Shape;145;p108"/>
            <p:cNvCxnSpPr/>
            <p:nvPr/>
          </p:nvCxnSpPr>
          <p:spPr>
            <a:xfrm>
              <a:off x="7041932" y="-529"/>
              <a:ext cx="1219254" cy="6859057"/>
            </a:xfrm>
            <a:prstGeom prst="straightConnector1">
              <a:avLst/>
            </a:prstGeom>
            <a:noFill/>
            <a:ln cap="rnd" cmpd="sng" w="9525">
              <a:solidFill>
                <a:srgbClr val="BFBFBF"/>
              </a:solidFill>
              <a:prstDash val="solid"/>
              <a:miter lim="800000"/>
              <a:headEnd len="med" w="med" type="none"/>
              <a:tailEnd len="med" w="med" type="none"/>
            </a:ln>
          </p:spPr>
        </p:cxnSp>
        <p:sp>
          <p:nvSpPr>
            <p:cNvPr id="146" name="Google Shape;146;p108"/>
            <p:cNvSpPr/>
            <p:nvPr/>
          </p:nvSpPr>
          <p:spPr>
            <a:xfrm>
              <a:off x="6891113" y="-529"/>
              <a:ext cx="2270225" cy="6866996"/>
            </a:xfrm>
            <a:custGeom>
              <a:rect b="b" l="l" r="r" t="t"/>
              <a:pathLst>
                <a:path extrusionOk="0" h="6866466" w="2269442">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29803"/>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Times New Roman"/>
                <a:ea typeface="Times New Roman"/>
                <a:cs typeface="Times New Roman"/>
                <a:sym typeface="Times New Roman"/>
              </a:endParaRPr>
            </a:p>
          </p:txBody>
        </p:sp>
        <p:sp>
          <p:nvSpPr>
            <p:cNvPr id="147" name="Google Shape;147;p108"/>
            <p:cNvSpPr/>
            <p:nvPr/>
          </p:nvSpPr>
          <p:spPr>
            <a:xfrm>
              <a:off x="7205452" y="-8468"/>
              <a:ext cx="1947948" cy="6866996"/>
            </a:xfrm>
            <a:custGeom>
              <a:rect b="b" l="l" r="r" t="t"/>
              <a:pathLst>
                <a:path extrusionOk="0" h="6866467" w="1948147">
                  <a:moveTo>
                    <a:pt x="0" y="0"/>
                  </a:moveTo>
                  <a:lnTo>
                    <a:pt x="1202267" y="6866467"/>
                  </a:lnTo>
                  <a:lnTo>
                    <a:pt x="1947333" y="6866467"/>
                  </a:lnTo>
                  <a:cubicBezTo>
                    <a:pt x="1944511" y="4577645"/>
                    <a:pt x="1950155" y="2288822"/>
                    <a:pt x="1947333" y="0"/>
                  </a:cubicBezTo>
                  <a:lnTo>
                    <a:pt x="0" y="0"/>
                  </a:lnTo>
                  <a:close/>
                </a:path>
              </a:pathLst>
            </a:custGeom>
            <a:solidFill>
              <a:schemeClr val="accent1">
                <a:alpha val="19607"/>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Times New Roman"/>
                <a:ea typeface="Times New Roman"/>
                <a:cs typeface="Times New Roman"/>
                <a:sym typeface="Times New Roman"/>
              </a:endParaRPr>
            </a:p>
          </p:txBody>
        </p:sp>
        <p:sp>
          <p:nvSpPr>
            <p:cNvPr id="148" name="Google Shape;148;p108"/>
            <p:cNvSpPr/>
            <p:nvPr/>
          </p:nvSpPr>
          <p:spPr>
            <a:xfrm>
              <a:off x="6638689" y="3919613"/>
              <a:ext cx="2513124" cy="2938915"/>
            </a:xfrm>
            <a:custGeom>
              <a:rect b="b" l="l" r="r" t="t"/>
              <a:pathLst>
                <a:path extrusionOk="0" h="3810000" w="3259667">
                  <a:moveTo>
                    <a:pt x="0" y="3810000"/>
                  </a:moveTo>
                  <a:lnTo>
                    <a:pt x="3251200" y="0"/>
                  </a:lnTo>
                  <a:cubicBezTo>
                    <a:pt x="3254022" y="1270000"/>
                    <a:pt x="3256845" y="2540000"/>
                    <a:pt x="3259667" y="3810000"/>
                  </a:cubicBezTo>
                  <a:lnTo>
                    <a:pt x="0" y="3810000"/>
                  </a:lnTo>
                  <a:close/>
                </a:path>
              </a:pathLst>
            </a:custGeom>
            <a:solidFill>
              <a:schemeClr val="accent2">
                <a:alpha val="71764"/>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Times New Roman"/>
                <a:ea typeface="Times New Roman"/>
                <a:cs typeface="Times New Roman"/>
                <a:sym typeface="Times New Roman"/>
              </a:endParaRPr>
            </a:p>
          </p:txBody>
        </p:sp>
        <p:sp>
          <p:nvSpPr>
            <p:cNvPr id="149" name="Google Shape;149;p108"/>
            <p:cNvSpPr/>
            <p:nvPr/>
          </p:nvSpPr>
          <p:spPr>
            <a:xfrm>
              <a:off x="7010180" y="-8468"/>
              <a:ext cx="2143219" cy="6866996"/>
            </a:xfrm>
            <a:custGeom>
              <a:rect b="b" l="l" r="r" t="t"/>
              <a:pathLst>
                <a:path extrusionOk="0" h="6866467" w="2853267">
                  <a:moveTo>
                    <a:pt x="0" y="0"/>
                  </a:moveTo>
                  <a:lnTo>
                    <a:pt x="2472267" y="6866467"/>
                  </a:lnTo>
                  <a:lnTo>
                    <a:pt x="2853267" y="6858000"/>
                  </a:lnTo>
                  <a:lnTo>
                    <a:pt x="2853267" y="0"/>
                  </a:lnTo>
                  <a:lnTo>
                    <a:pt x="0" y="0"/>
                  </a:lnTo>
                  <a:close/>
                </a:path>
              </a:pathLst>
            </a:custGeom>
            <a:solidFill>
              <a:srgbClr val="A04210">
                <a:alpha val="69803"/>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Times New Roman"/>
                <a:ea typeface="Times New Roman"/>
                <a:cs typeface="Times New Roman"/>
                <a:sym typeface="Times New Roman"/>
              </a:endParaRPr>
            </a:p>
          </p:txBody>
        </p:sp>
        <p:sp>
          <p:nvSpPr>
            <p:cNvPr id="150" name="Google Shape;150;p108"/>
            <p:cNvSpPr/>
            <p:nvPr/>
          </p:nvSpPr>
          <p:spPr>
            <a:xfrm>
              <a:off x="8296112" y="-8468"/>
              <a:ext cx="857288" cy="6866996"/>
            </a:xfrm>
            <a:custGeom>
              <a:rect b="b" l="l" r="r" t="t"/>
              <a:pathLst>
                <a:path extrusionOk="0" h="6866467" w="1286933">
                  <a:moveTo>
                    <a:pt x="1016000" y="0"/>
                  </a:moveTo>
                  <a:lnTo>
                    <a:pt x="0" y="6866467"/>
                  </a:lnTo>
                  <a:lnTo>
                    <a:pt x="1286933" y="6866467"/>
                  </a:lnTo>
                  <a:cubicBezTo>
                    <a:pt x="1284111" y="4577645"/>
                    <a:pt x="1281288" y="2288822"/>
                    <a:pt x="1278466" y="0"/>
                  </a:cubicBezTo>
                  <a:lnTo>
                    <a:pt x="1016000" y="0"/>
                  </a:lnTo>
                  <a:close/>
                </a:path>
              </a:pathLst>
            </a:custGeom>
            <a:solidFill>
              <a:srgbClr val="EE6E4A">
                <a:alpha val="69803"/>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Times New Roman"/>
                <a:ea typeface="Times New Roman"/>
                <a:cs typeface="Times New Roman"/>
                <a:sym typeface="Times New Roman"/>
              </a:endParaRPr>
            </a:p>
          </p:txBody>
        </p:sp>
        <p:sp>
          <p:nvSpPr>
            <p:cNvPr id="151" name="Google Shape;151;p108"/>
            <p:cNvSpPr/>
            <p:nvPr/>
          </p:nvSpPr>
          <p:spPr>
            <a:xfrm>
              <a:off x="8077027" y="-8468"/>
              <a:ext cx="1066847" cy="6866996"/>
            </a:xfrm>
            <a:custGeom>
              <a:rect b="b" l="l" r="r" t="t"/>
              <a:pathLst>
                <a:path extrusionOk="0" h="6866467" w="1270244">
                  <a:moveTo>
                    <a:pt x="0" y="0"/>
                  </a:moveTo>
                  <a:lnTo>
                    <a:pt x="1117600" y="6866467"/>
                  </a:lnTo>
                  <a:lnTo>
                    <a:pt x="1270000" y="6866467"/>
                  </a:lnTo>
                  <a:cubicBezTo>
                    <a:pt x="1272822" y="4574822"/>
                    <a:pt x="1250245" y="2291645"/>
                    <a:pt x="1253067" y="0"/>
                  </a:cubicBezTo>
                  <a:lnTo>
                    <a:pt x="0" y="0"/>
                  </a:lnTo>
                  <a:close/>
                </a:path>
              </a:pathLst>
            </a:custGeom>
            <a:solidFill>
              <a:schemeClr val="accent1">
                <a:alpha val="64705"/>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Times New Roman"/>
                <a:ea typeface="Times New Roman"/>
                <a:cs typeface="Times New Roman"/>
                <a:sym typeface="Times New Roman"/>
              </a:endParaRPr>
            </a:p>
          </p:txBody>
        </p:sp>
        <p:sp>
          <p:nvSpPr>
            <p:cNvPr id="152" name="Google Shape;152;p108"/>
            <p:cNvSpPr/>
            <p:nvPr/>
          </p:nvSpPr>
          <p:spPr>
            <a:xfrm>
              <a:off x="8059564" y="4894488"/>
              <a:ext cx="1095423" cy="1964040"/>
            </a:xfrm>
            <a:custGeom>
              <a:rect b="b" l="l" r="r" t="t"/>
              <a:pathLst>
                <a:path extrusionOk="0" h="3268133" w="1820333">
                  <a:moveTo>
                    <a:pt x="0" y="3268133"/>
                  </a:moveTo>
                  <a:lnTo>
                    <a:pt x="1811866" y="0"/>
                  </a:lnTo>
                  <a:cubicBezTo>
                    <a:pt x="1814688" y="1086555"/>
                    <a:pt x="1817511" y="2173111"/>
                    <a:pt x="1820333" y="3259666"/>
                  </a:cubicBezTo>
                  <a:lnTo>
                    <a:pt x="0" y="3268133"/>
                  </a:lnTo>
                  <a:close/>
                </a:path>
              </a:pathLst>
            </a:custGeom>
            <a:solidFill>
              <a:schemeClr val="accent1">
                <a:alpha val="79607"/>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Times New Roman"/>
                <a:ea typeface="Times New Roman"/>
                <a:cs typeface="Times New Roman"/>
                <a:sym typeface="Times New Roman"/>
              </a:endParaRPr>
            </a:p>
          </p:txBody>
        </p:sp>
      </p:grpSp>
      <p:sp>
        <p:nvSpPr>
          <p:cNvPr id="153" name="Google Shape;153;p108"/>
          <p:cNvSpPr txBox="1"/>
          <p:nvPr>
            <p:ph type="title"/>
          </p:nvPr>
        </p:nvSpPr>
        <p:spPr>
          <a:xfrm>
            <a:off x="609600" y="609600"/>
            <a:ext cx="6348412" cy="1320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chemeClr val="accent1"/>
                </a:solidFill>
                <a:latin typeface="Trebuchet MS"/>
                <a:ea typeface="Trebuchet MS"/>
                <a:cs typeface="Trebuchet MS"/>
                <a:sym typeface="Trebuchet MS"/>
              </a:defRPr>
            </a:lvl1pPr>
            <a:lvl2pPr lvl="1" marR="0" rtl="0" algn="l">
              <a:spcBef>
                <a:spcPts val="0"/>
              </a:spcBef>
              <a:spcAft>
                <a:spcPts val="0"/>
              </a:spcAft>
              <a:buSzPts val="1400"/>
              <a:buNone/>
              <a:defRPr b="0" i="0" sz="3600" u="none" cap="none" strike="noStrike">
                <a:solidFill>
                  <a:schemeClr val="accent1"/>
                </a:solidFill>
                <a:latin typeface="Trebuchet MS"/>
                <a:ea typeface="Trebuchet MS"/>
                <a:cs typeface="Trebuchet MS"/>
                <a:sym typeface="Trebuchet MS"/>
              </a:defRPr>
            </a:lvl2pPr>
            <a:lvl3pPr lvl="2" marR="0" rtl="0" algn="l">
              <a:spcBef>
                <a:spcPts val="0"/>
              </a:spcBef>
              <a:spcAft>
                <a:spcPts val="0"/>
              </a:spcAft>
              <a:buSzPts val="1400"/>
              <a:buNone/>
              <a:defRPr b="0" i="0" sz="3600" u="none" cap="none" strike="noStrike">
                <a:solidFill>
                  <a:schemeClr val="accent1"/>
                </a:solidFill>
                <a:latin typeface="Trebuchet MS"/>
                <a:ea typeface="Trebuchet MS"/>
                <a:cs typeface="Trebuchet MS"/>
                <a:sym typeface="Trebuchet MS"/>
              </a:defRPr>
            </a:lvl3pPr>
            <a:lvl4pPr lvl="3" marR="0" rtl="0" algn="l">
              <a:spcBef>
                <a:spcPts val="0"/>
              </a:spcBef>
              <a:spcAft>
                <a:spcPts val="0"/>
              </a:spcAft>
              <a:buSzPts val="1400"/>
              <a:buNone/>
              <a:defRPr b="0" i="0" sz="3600" u="none" cap="none" strike="noStrike">
                <a:solidFill>
                  <a:schemeClr val="accent1"/>
                </a:solidFill>
                <a:latin typeface="Trebuchet MS"/>
                <a:ea typeface="Trebuchet MS"/>
                <a:cs typeface="Trebuchet MS"/>
                <a:sym typeface="Trebuchet MS"/>
              </a:defRPr>
            </a:lvl4pPr>
            <a:lvl5pPr lvl="4" marR="0" rtl="0" algn="l">
              <a:spcBef>
                <a:spcPts val="0"/>
              </a:spcBef>
              <a:spcAft>
                <a:spcPts val="0"/>
              </a:spcAft>
              <a:buSzPts val="1400"/>
              <a:buNone/>
              <a:defRPr b="0" i="0" sz="3600" u="none" cap="none" strike="noStrike">
                <a:solidFill>
                  <a:schemeClr val="accent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54" name="Google Shape;154;p108"/>
          <p:cNvSpPr txBox="1"/>
          <p:nvPr>
            <p:ph idx="1" type="body"/>
          </p:nvPr>
        </p:nvSpPr>
        <p:spPr>
          <a:xfrm>
            <a:off x="609600" y="2160587"/>
            <a:ext cx="6348412" cy="3881437"/>
          </a:xfrm>
          <a:prstGeom prst="rect">
            <a:avLst/>
          </a:prstGeom>
          <a:noFill/>
          <a:ln>
            <a:noFill/>
          </a:ln>
        </p:spPr>
        <p:txBody>
          <a:bodyPr anchorCtr="0" anchor="t" bIns="45700" lIns="91425" spcFirstLastPara="1" rIns="91425" wrap="square" tIns="45700">
            <a:noAutofit/>
          </a:bodyPr>
          <a:lstStyle>
            <a:lvl1pPr indent="-320040" lvl="0" marL="457200" marR="0" rtl="0" algn="l">
              <a:spcBef>
                <a:spcPts val="1000"/>
              </a:spcBef>
              <a:spcAft>
                <a:spcPts val="0"/>
              </a:spcAft>
              <a:buClr>
                <a:schemeClr val="accent1"/>
              </a:buClr>
              <a:buSzPts val="1440"/>
              <a:buFont typeface="Noto Sans Symbols"/>
              <a:buChar char="►"/>
              <a:defRPr b="0" i="0" sz="1800" u="none" cap="none" strike="noStrike">
                <a:solidFill>
                  <a:srgbClr val="404040"/>
                </a:solidFill>
                <a:latin typeface="Trebuchet MS"/>
                <a:ea typeface="Trebuchet MS"/>
                <a:cs typeface="Trebuchet MS"/>
                <a:sym typeface="Trebuchet MS"/>
              </a:defRPr>
            </a:lvl1pPr>
            <a:lvl2pPr indent="-309880" lvl="1" marL="914400" marR="0" rtl="0" algn="l">
              <a:spcBef>
                <a:spcPts val="1000"/>
              </a:spcBef>
              <a:spcAft>
                <a:spcPts val="0"/>
              </a:spcAft>
              <a:buClr>
                <a:schemeClr val="accent1"/>
              </a:buClr>
              <a:buSzPts val="1280"/>
              <a:buFont typeface="Noto Sans Symbols"/>
              <a:buChar char="►"/>
              <a:defRPr b="0" i="0" sz="1600" u="none" cap="none" strike="noStrike">
                <a:solidFill>
                  <a:srgbClr val="404040"/>
                </a:solidFill>
                <a:latin typeface="Trebuchet MS"/>
                <a:ea typeface="Trebuchet MS"/>
                <a:cs typeface="Trebuchet MS"/>
                <a:sym typeface="Trebuchet MS"/>
              </a:defRPr>
            </a:lvl2pPr>
            <a:lvl3pPr indent="-299719" lvl="2" marL="1371600" marR="0" rtl="0" algn="l">
              <a:spcBef>
                <a:spcPts val="1000"/>
              </a:spcBef>
              <a:spcAft>
                <a:spcPts val="0"/>
              </a:spcAft>
              <a:buClr>
                <a:schemeClr val="accent1"/>
              </a:buClr>
              <a:buSzPts val="1120"/>
              <a:buFont typeface="Noto Sans Symbols"/>
              <a:buChar char="►"/>
              <a:defRPr b="0" i="0" sz="1400" u="none" cap="none" strike="noStrike">
                <a:solidFill>
                  <a:srgbClr val="404040"/>
                </a:solidFill>
                <a:latin typeface="Trebuchet MS"/>
                <a:ea typeface="Trebuchet MS"/>
                <a:cs typeface="Trebuchet MS"/>
                <a:sym typeface="Trebuchet MS"/>
              </a:defRPr>
            </a:lvl3pPr>
            <a:lvl4pPr indent="-289560" lvl="3" marL="1828800" marR="0" rtl="0" algn="l">
              <a:spcBef>
                <a:spcPts val="1000"/>
              </a:spcBef>
              <a:spcAft>
                <a:spcPts val="0"/>
              </a:spcAft>
              <a:buClr>
                <a:schemeClr val="accent1"/>
              </a:buClr>
              <a:buSzPts val="960"/>
              <a:buFont typeface="Noto Sans Symbols"/>
              <a:buChar char="►"/>
              <a:defRPr b="0" i="0" sz="1200" u="none" cap="none" strike="noStrike">
                <a:solidFill>
                  <a:srgbClr val="404040"/>
                </a:solidFill>
                <a:latin typeface="Trebuchet MS"/>
                <a:ea typeface="Trebuchet MS"/>
                <a:cs typeface="Trebuchet MS"/>
                <a:sym typeface="Trebuchet MS"/>
              </a:defRPr>
            </a:lvl4pPr>
            <a:lvl5pPr indent="-289560" lvl="4" marL="2286000" marR="0" rtl="0" algn="l">
              <a:spcBef>
                <a:spcPts val="1000"/>
              </a:spcBef>
              <a:spcAft>
                <a:spcPts val="0"/>
              </a:spcAft>
              <a:buClr>
                <a:schemeClr val="accent1"/>
              </a:buClr>
              <a:buSzPts val="960"/>
              <a:buFont typeface="Noto Sans Symbols"/>
              <a:buChar char="►"/>
              <a:defRPr b="0" i="0" sz="1200" u="none" cap="none" strike="noStrike">
                <a:solidFill>
                  <a:srgbClr val="404040"/>
                </a:solidFill>
                <a:latin typeface="Trebuchet MS"/>
                <a:ea typeface="Trebuchet MS"/>
                <a:cs typeface="Trebuchet MS"/>
                <a:sym typeface="Trebuchet MS"/>
              </a:defRPr>
            </a:lvl5pPr>
            <a:lvl6pPr indent="-289560" lvl="5" marL="27432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6pPr>
            <a:lvl7pPr indent="-289560" lvl="6" marL="32004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7pPr>
            <a:lvl8pPr indent="-289559" lvl="7" marL="36576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8pPr>
            <a:lvl9pPr indent="-289559" lvl="8" marL="4114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Tree>
  </p:cSld>
  <p:clrMap accent1="accent1" accent2="accent2" accent3="accent3" accent4="accent4" accent5="accent5" accent6="accent6" bg1="lt1" bg2="dk2" tx1="dk1" tx2="lt2" folHlink="folHlink" hlink="hlink"/>
  <p:sldLayoutIdLst>
    <p:sldLayoutId id="2147483665" r:id="rId1"/>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9.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7.jpg"/><Relationship Id="rId4" Type="http://schemas.openxmlformats.org/officeDocument/2006/relationships/image" Target="../media/image21.jpg"/><Relationship Id="rId5" Type="http://schemas.openxmlformats.org/officeDocument/2006/relationships/image" Target="../media/image2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3.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5.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6.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3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3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31.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3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36.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37.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4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3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3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3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4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40.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descr="development_life_cycle.gif" id="163" name="Google Shape;163;p1"/>
          <p:cNvPicPr preferRelativeResize="0"/>
          <p:nvPr/>
        </p:nvPicPr>
        <p:blipFill rotWithShape="1">
          <a:blip r:embed="rId3">
            <a:alphaModFix/>
          </a:blip>
          <a:srcRect b="0" l="0" r="0" t="0"/>
          <a:stretch/>
        </p:blipFill>
        <p:spPr>
          <a:xfrm>
            <a:off x="2819400" y="1447800"/>
            <a:ext cx="3124200" cy="2432050"/>
          </a:xfrm>
          <a:prstGeom prst="rect">
            <a:avLst/>
          </a:prstGeom>
          <a:noFill/>
          <a:ln>
            <a:noFill/>
          </a:ln>
        </p:spPr>
      </p:pic>
      <p:sp>
        <p:nvSpPr>
          <p:cNvPr id="164" name="Google Shape;164;p1"/>
          <p:cNvSpPr txBox="1"/>
          <p:nvPr>
            <p:ph type="ctrTitle"/>
          </p:nvPr>
        </p:nvSpPr>
        <p:spPr>
          <a:xfrm>
            <a:off x="228600" y="5638800"/>
            <a:ext cx="8077200" cy="1828800"/>
          </a:xfrm>
          <a:prstGeom prst="rect">
            <a:avLst/>
          </a:prstGeom>
          <a:noFill/>
          <a:ln>
            <a:noFill/>
          </a:ln>
        </p:spPr>
        <p:txBody>
          <a:bodyPr anchorCtr="0" anchor="b" bIns="45700" lIns="91425" spcFirstLastPara="1" rIns="91425" wrap="square" tIns="45700">
            <a:normAutofit/>
          </a:bodyPr>
          <a:lstStyle/>
          <a:p>
            <a:pPr indent="0" lvl="0" marL="0" rtl="0" algn="r">
              <a:lnSpc>
                <a:spcPct val="100000"/>
              </a:lnSpc>
              <a:spcBef>
                <a:spcPts val="0"/>
              </a:spcBef>
              <a:spcAft>
                <a:spcPts val="0"/>
              </a:spcAft>
              <a:buClr>
                <a:schemeClr val="accent1"/>
              </a:buClr>
              <a:buSzPts val="4900"/>
              <a:buFont typeface="Trebuchet MS"/>
              <a:buNone/>
            </a:pPr>
            <a:br>
              <a:rPr b="0" i="0" lang="en-US" sz="4900" u="none">
                <a:solidFill>
                  <a:schemeClr val="accent1"/>
                </a:solidFill>
                <a:latin typeface="Trebuchet MS"/>
                <a:ea typeface="Trebuchet MS"/>
                <a:cs typeface="Trebuchet MS"/>
                <a:sym typeface="Trebuchet MS"/>
              </a:rPr>
            </a:br>
            <a:br>
              <a:rPr b="0" i="0" lang="en-US" sz="4900" u="none">
                <a:solidFill>
                  <a:schemeClr val="accent1"/>
                </a:solidFill>
                <a:latin typeface="Trebuchet MS"/>
                <a:ea typeface="Trebuchet MS"/>
                <a:cs typeface="Trebuchet MS"/>
                <a:sym typeface="Trebuchet MS"/>
              </a:rPr>
            </a:br>
            <a:br>
              <a:rPr b="0" i="0" lang="en-US" sz="4900" u="none">
                <a:solidFill>
                  <a:schemeClr val="accent1"/>
                </a:solidFill>
                <a:latin typeface="Trebuchet MS"/>
                <a:ea typeface="Trebuchet MS"/>
                <a:cs typeface="Trebuchet MS"/>
                <a:sym typeface="Trebuchet MS"/>
              </a:rPr>
            </a:br>
            <a:r>
              <a:rPr b="0" i="0" lang="en-US" sz="4000" u="none">
                <a:solidFill>
                  <a:schemeClr val="accent1"/>
                </a:solidFill>
                <a:latin typeface="Trebuchet MS"/>
                <a:ea typeface="Trebuchet MS"/>
                <a:cs typeface="Trebuchet MS"/>
                <a:sym typeface="Trebuchet MS"/>
              </a:rPr>
              <a:t>Advanced Software Engineering-MODULE 1</a:t>
            </a:r>
            <a:br>
              <a:rPr b="0" i="0" lang="en-US" sz="4900" u="none">
                <a:solidFill>
                  <a:schemeClr val="accent1"/>
                </a:solidFill>
                <a:latin typeface="Trebuchet MS"/>
                <a:ea typeface="Trebuchet MS"/>
                <a:cs typeface="Trebuchet MS"/>
                <a:sym typeface="Trebuchet MS"/>
              </a:rPr>
            </a:br>
            <a:br>
              <a:rPr b="0" i="0" lang="en-US" sz="4900" u="none">
                <a:solidFill>
                  <a:schemeClr val="accent1"/>
                </a:solidFill>
                <a:latin typeface="Trebuchet MS"/>
                <a:ea typeface="Trebuchet MS"/>
                <a:cs typeface="Trebuchet MS"/>
                <a:sym typeface="Trebuchet MS"/>
              </a:rPr>
            </a:br>
            <a:br>
              <a:rPr b="0" i="0" lang="en-US" sz="4900" u="none">
                <a:solidFill>
                  <a:schemeClr val="accent1"/>
                </a:solidFill>
                <a:latin typeface="Trebuchet MS"/>
                <a:ea typeface="Trebuchet MS"/>
                <a:cs typeface="Trebuchet MS"/>
                <a:sym typeface="Trebuchet MS"/>
              </a:rPr>
            </a:br>
            <a:endParaRPr/>
          </a:p>
        </p:txBody>
      </p:sp>
    </p:spTree>
  </p:cSld>
  <p:clrMapOvr>
    <a:masterClrMapping/>
  </p:clrMapOvr>
  <p:transition spd="slow">
    <p:spli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0"/>
          <p:cNvSpPr txBox="1"/>
          <p:nvPr>
            <p:ph type="title"/>
          </p:nvPr>
        </p:nvSpPr>
        <p:spPr>
          <a:xfrm>
            <a:off x="6350" y="14287"/>
            <a:ext cx="9061450" cy="609600"/>
          </a:xfrm>
          <a:prstGeom prst="rect">
            <a:avLst/>
          </a:prstGeom>
          <a:solidFill>
            <a:schemeClr val="accent1"/>
          </a:solid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3200"/>
              <a:buFont typeface="Trebuchet MS"/>
              <a:buNone/>
            </a:pPr>
            <a:r>
              <a:rPr b="0" i="0" lang="en-US" sz="3200" u="none">
                <a:solidFill>
                  <a:srgbClr val="262626"/>
                </a:solidFill>
                <a:latin typeface="Trebuchet MS"/>
                <a:ea typeface="Trebuchet MS"/>
                <a:cs typeface="Trebuchet MS"/>
                <a:sym typeface="Trebuchet MS"/>
              </a:rPr>
              <a:t>  </a:t>
            </a:r>
            <a:r>
              <a:rPr b="0" i="0" lang="en-US" sz="3200" u="none">
                <a:solidFill>
                  <a:schemeClr val="lt1"/>
                </a:solidFill>
                <a:latin typeface="Trebuchet MS"/>
                <a:ea typeface="Trebuchet MS"/>
                <a:cs typeface="Trebuchet MS"/>
                <a:sym typeface="Trebuchet MS"/>
              </a:rPr>
              <a:t>Why Software Engineering?</a:t>
            </a:r>
            <a:endParaRPr/>
          </a:p>
        </p:txBody>
      </p:sp>
      <p:sp>
        <p:nvSpPr>
          <p:cNvPr id="228" name="Google Shape;228;p10"/>
          <p:cNvSpPr txBox="1"/>
          <p:nvPr>
            <p:ph idx="1" type="body"/>
          </p:nvPr>
        </p:nvSpPr>
        <p:spPr>
          <a:xfrm>
            <a:off x="2590800" y="1219200"/>
            <a:ext cx="6553200" cy="54864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rgbClr val="E19825"/>
              </a:buClr>
              <a:buSzPts val="880"/>
              <a:buFont typeface="Noto Sans Symbols"/>
              <a:buChar char="⚫"/>
            </a:pPr>
            <a:r>
              <a:rPr b="1" i="0" lang="en-US" sz="1100" u="none">
                <a:solidFill>
                  <a:srgbClr val="404040"/>
                </a:solidFill>
                <a:latin typeface="Arabic Typesetting"/>
                <a:ea typeface="Arabic Typesetting"/>
                <a:cs typeface="Arabic Typesetting"/>
                <a:sym typeface="Arabic Typesetting"/>
              </a:rPr>
              <a:t> </a:t>
            </a:r>
            <a:r>
              <a:rPr b="0" i="0" lang="en-US" sz="2800" u="none">
                <a:solidFill>
                  <a:srgbClr val="404040"/>
                </a:solidFill>
                <a:latin typeface="Teko"/>
                <a:ea typeface="Teko"/>
                <a:cs typeface="Teko"/>
                <a:sym typeface="Teko"/>
              </a:rPr>
              <a:t>Let us take  an simple example of  making a cup of  Tea</a:t>
            </a:r>
            <a:endParaRPr/>
          </a:p>
          <a:p>
            <a:pPr indent="-273049" lvl="1" marL="639762" marR="0" rtl="0" algn="l">
              <a:lnSpc>
                <a:spcPct val="100000"/>
              </a:lnSpc>
              <a:spcBef>
                <a:spcPts val="1000"/>
              </a:spcBef>
              <a:spcAft>
                <a:spcPts val="0"/>
              </a:spcAft>
              <a:buClr>
                <a:srgbClr val="E19825"/>
              </a:buClr>
              <a:buSzPts val="2240"/>
              <a:buFont typeface="Noto Sans Symbols"/>
              <a:buChar char="⚫"/>
            </a:pPr>
            <a:r>
              <a:rPr b="0" i="0" lang="en-US" sz="2800" u="none" cap="none" strike="noStrike">
                <a:solidFill>
                  <a:srgbClr val="C00000"/>
                </a:solidFill>
                <a:latin typeface="Teko"/>
                <a:ea typeface="Teko"/>
                <a:cs typeface="Teko"/>
                <a:sym typeface="Teko"/>
              </a:rPr>
              <a:t>Steps involved</a:t>
            </a:r>
            <a:endParaRPr/>
          </a:p>
          <a:p>
            <a:pPr indent="-273049" lvl="1" marL="639762" marR="0" rtl="0" algn="l">
              <a:lnSpc>
                <a:spcPct val="100000"/>
              </a:lnSpc>
              <a:spcBef>
                <a:spcPts val="1000"/>
              </a:spcBef>
              <a:spcAft>
                <a:spcPts val="0"/>
              </a:spcAft>
              <a:buClr>
                <a:srgbClr val="E19825"/>
              </a:buClr>
              <a:buSzPts val="2240"/>
              <a:buFont typeface="Noto Sans Symbols"/>
              <a:buChar char="⚫"/>
            </a:pPr>
            <a:r>
              <a:rPr b="0" i="0" lang="en-US" sz="2800" u="none" cap="none" strike="noStrike">
                <a:solidFill>
                  <a:srgbClr val="404040"/>
                </a:solidFill>
                <a:latin typeface="Teko"/>
                <a:ea typeface="Teko"/>
                <a:cs typeface="Teko"/>
                <a:sym typeface="Teko"/>
              </a:rPr>
              <a:t>Take water &amp; milk in a vessel</a:t>
            </a:r>
            <a:endParaRPr/>
          </a:p>
          <a:p>
            <a:pPr indent="-273049" lvl="1" marL="639762" marR="0" rtl="0" algn="l">
              <a:lnSpc>
                <a:spcPct val="100000"/>
              </a:lnSpc>
              <a:spcBef>
                <a:spcPts val="1000"/>
              </a:spcBef>
              <a:spcAft>
                <a:spcPts val="0"/>
              </a:spcAft>
              <a:buClr>
                <a:srgbClr val="E19825"/>
              </a:buClr>
              <a:buSzPts val="2240"/>
              <a:buFont typeface="Noto Sans Symbols"/>
              <a:buChar char="⚫"/>
            </a:pPr>
            <a:r>
              <a:rPr b="0" i="0" lang="en-US" sz="2800" u="none" cap="none" strike="noStrike">
                <a:solidFill>
                  <a:srgbClr val="404040"/>
                </a:solidFill>
                <a:latin typeface="Teko"/>
                <a:ea typeface="Teko"/>
                <a:cs typeface="Teko"/>
                <a:sym typeface="Teko"/>
              </a:rPr>
              <a:t>Put it on to the gas &amp; turn the gas on</a:t>
            </a:r>
            <a:endParaRPr/>
          </a:p>
          <a:p>
            <a:pPr indent="-273049" lvl="1" marL="639762" marR="0" rtl="0" algn="l">
              <a:lnSpc>
                <a:spcPct val="100000"/>
              </a:lnSpc>
              <a:spcBef>
                <a:spcPts val="1000"/>
              </a:spcBef>
              <a:spcAft>
                <a:spcPts val="0"/>
              </a:spcAft>
              <a:buClr>
                <a:srgbClr val="E19825"/>
              </a:buClr>
              <a:buSzPts val="2240"/>
              <a:buFont typeface="Noto Sans Symbols"/>
              <a:buChar char="⚫"/>
            </a:pPr>
            <a:r>
              <a:rPr b="0" i="0" lang="en-US" sz="2800" u="none" cap="none" strike="noStrike">
                <a:solidFill>
                  <a:srgbClr val="404040"/>
                </a:solidFill>
                <a:latin typeface="Teko"/>
                <a:ea typeface="Teko"/>
                <a:cs typeface="Teko"/>
                <a:sym typeface="Teko"/>
              </a:rPr>
              <a:t>Add sugar</a:t>
            </a:r>
            <a:endParaRPr/>
          </a:p>
          <a:p>
            <a:pPr indent="-273049" lvl="1" marL="639762" marR="0" rtl="0" algn="l">
              <a:lnSpc>
                <a:spcPct val="100000"/>
              </a:lnSpc>
              <a:spcBef>
                <a:spcPts val="1000"/>
              </a:spcBef>
              <a:spcAft>
                <a:spcPts val="0"/>
              </a:spcAft>
              <a:buClr>
                <a:srgbClr val="E19825"/>
              </a:buClr>
              <a:buSzPts val="2240"/>
              <a:buFont typeface="Noto Sans Symbols"/>
              <a:buChar char="⚫"/>
            </a:pPr>
            <a:r>
              <a:rPr b="0" i="0" lang="en-US" sz="2800" u="none" cap="none" strike="noStrike">
                <a:solidFill>
                  <a:srgbClr val="404040"/>
                </a:solidFill>
                <a:latin typeface="Teko"/>
                <a:ea typeface="Teko"/>
                <a:cs typeface="Teko"/>
                <a:sym typeface="Teko"/>
              </a:rPr>
              <a:t>When it boils add tea powder</a:t>
            </a:r>
            <a:endParaRPr/>
          </a:p>
          <a:p>
            <a:pPr indent="-273049" lvl="1" marL="639762" marR="0" rtl="0" algn="l">
              <a:lnSpc>
                <a:spcPct val="100000"/>
              </a:lnSpc>
              <a:spcBef>
                <a:spcPts val="1000"/>
              </a:spcBef>
              <a:spcAft>
                <a:spcPts val="0"/>
              </a:spcAft>
              <a:buClr>
                <a:srgbClr val="E19825"/>
              </a:buClr>
              <a:buSzPts val="2240"/>
              <a:buFont typeface="Noto Sans Symbols"/>
              <a:buChar char="⚫"/>
            </a:pPr>
            <a:r>
              <a:rPr b="0" i="0" lang="en-US" sz="2800" u="none" cap="none" strike="noStrike">
                <a:solidFill>
                  <a:srgbClr val="404040"/>
                </a:solidFill>
                <a:latin typeface="Teko"/>
                <a:ea typeface="Teko"/>
                <a:cs typeface="Teko"/>
                <a:sym typeface="Teko"/>
              </a:rPr>
              <a:t>Filter it and use</a:t>
            </a:r>
            <a:endParaRPr/>
          </a:p>
          <a:p>
            <a:pPr indent="-273049" lvl="1" marL="639762" marR="0" rtl="0" algn="l">
              <a:lnSpc>
                <a:spcPct val="100000"/>
              </a:lnSpc>
              <a:spcBef>
                <a:spcPts val="1000"/>
              </a:spcBef>
              <a:spcAft>
                <a:spcPts val="0"/>
              </a:spcAft>
              <a:buClr>
                <a:srgbClr val="E19825"/>
              </a:buClr>
              <a:buSzPts val="2240"/>
              <a:buFont typeface="Noto Sans Symbols"/>
              <a:buChar char="⚫"/>
            </a:pPr>
            <a:r>
              <a:rPr b="0" i="0" lang="en-US" sz="2800" u="none" cap="none" strike="noStrike">
                <a:solidFill>
                  <a:srgbClr val="404040"/>
                </a:solidFill>
                <a:latin typeface="Teko"/>
                <a:ea typeface="Teko"/>
                <a:cs typeface="Teko"/>
                <a:sym typeface="Teko"/>
              </a:rPr>
              <a:t>What about the taste?????</a:t>
            </a:r>
            <a:endParaRPr/>
          </a:p>
          <a:p>
            <a:pPr indent="-273049" lvl="1" marL="639762" marR="0" rtl="0" algn="l">
              <a:lnSpc>
                <a:spcPct val="100000"/>
              </a:lnSpc>
              <a:spcBef>
                <a:spcPts val="1000"/>
              </a:spcBef>
              <a:spcAft>
                <a:spcPts val="0"/>
              </a:spcAft>
              <a:buClr>
                <a:srgbClr val="E19825"/>
              </a:buClr>
              <a:buSzPts val="2240"/>
              <a:buFont typeface="Noto Sans Symbols"/>
              <a:buChar char="⚫"/>
            </a:pPr>
            <a:r>
              <a:rPr b="0" i="0" lang="en-US" sz="2800" u="none" cap="none" strike="noStrike">
                <a:solidFill>
                  <a:srgbClr val="C00000"/>
                </a:solidFill>
                <a:latin typeface="Teko"/>
                <a:ea typeface="Teko"/>
                <a:cs typeface="Teko"/>
                <a:sym typeface="Teko"/>
              </a:rPr>
              <a:t>NO GUARENTTE….</a:t>
            </a:r>
            <a:endParaRPr/>
          </a:p>
          <a:p>
            <a:pPr indent="-200660" lvl="0" marL="342900" marR="0" rtl="0" algn="l">
              <a:spcBef>
                <a:spcPts val="1000"/>
              </a:spcBef>
              <a:spcAft>
                <a:spcPts val="0"/>
              </a:spcAft>
              <a:buClr>
                <a:schemeClr val="accent1"/>
              </a:buClr>
              <a:buSzPts val="2240"/>
              <a:buFont typeface="Noto Sans Symbols"/>
              <a:buNone/>
            </a:pPr>
            <a:r>
              <a:t/>
            </a:r>
            <a:endParaRPr b="0" i="0" sz="2800" u="none" cap="none" strike="noStrike">
              <a:solidFill>
                <a:srgbClr val="C00000"/>
              </a:solidFill>
              <a:latin typeface="Teko"/>
              <a:ea typeface="Teko"/>
              <a:cs typeface="Teko"/>
              <a:sym typeface="Teko"/>
            </a:endParaRPr>
          </a:p>
        </p:txBody>
      </p:sp>
      <p:pic>
        <p:nvPicPr>
          <p:cNvPr descr="index.jpg" id="229" name="Google Shape;229;p10"/>
          <p:cNvPicPr preferRelativeResize="0"/>
          <p:nvPr/>
        </p:nvPicPr>
        <p:blipFill rotWithShape="1">
          <a:blip r:embed="rId3">
            <a:alphaModFix/>
          </a:blip>
          <a:srcRect b="0" l="0" r="0" t="0"/>
          <a:stretch/>
        </p:blipFill>
        <p:spPr>
          <a:xfrm>
            <a:off x="34925" y="2286000"/>
            <a:ext cx="2209800" cy="2390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100"/>
          <p:cNvSpPr txBox="1"/>
          <p:nvPr>
            <p:ph type="title"/>
          </p:nvPr>
        </p:nvSpPr>
        <p:spPr>
          <a:xfrm>
            <a:off x="1143000" y="2743200"/>
            <a:ext cx="6348412" cy="1320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4800"/>
              <a:buFont typeface="Trebuchet MS"/>
              <a:buNone/>
            </a:pPr>
            <a:r>
              <a:rPr b="0" i="0" lang="en-US" sz="4800" u="none">
                <a:solidFill>
                  <a:schemeClr val="accent1"/>
                </a:solidFill>
                <a:latin typeface="Trebuchet MS"/>
                <a:ea typeface="Trebuchet MS"/>
                <a:cs typeface="Trebuchet MS"/>
                <a:sym typeface="Trebuchet MS"/>
              </a:rPr>
              <a:t>THANK YOU</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1"/>
          <p:cNvSpPr txBox="1"/>
          <p:nvPr>
            <p:ph type="title"/>
          </p:nvPr>
        </p:nvSpPr>
        <p:spPr>
          <a:xfrm>
            <a:off x="0" y="6350"/>
            <a:ext cx="9144000" cy="781050"/>
          </a:xfrm>
          <a:prstGeom prst="rect">
            <a:avLst/>
          </a:prstGeom>
          <a:solidFill>
            <a:schemeClr val="accent1"/>
          </a:solid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b="0" i="0" lang="en-US" sz="3600" u="none">
                <a:solidFill>
                  <a:schemeClr val="accent1"/>
                </a:solidFill>
                <a:latin typeface="Trebuchet MS"/>
                <a:ea typeface="Trebuchet MS"/>
                <a:cs typeface="Trebuchet MS"/>
                <a:sym typeface="Trebuchet MS"/>
              </a:rPr>
              <a:t>  </a:t>
            </a:r>
            <a:r>
              <a:rPr b="0" i="0" lang="en-US" sz="3600" u="none">
                <a:solidFill>
                  <a:schemeClr val="lt1"/>
                </a:solidFill>
                <a:latin typeface="Trebuchet MS"/>
                <a:ea typeface="Trebuchet MS"/>
                <a:cs typeface="Trebuchet MS"/>
                <a:sym typeface="Trebuchet MS"/>
              </a:rPr>
              <a:t>Contd</a:t>
            </a:r>
            <a:r>
              <a:rPr b="0" i="0" lang="en-US" sz="3600" u="none">
                <a:solidFill>
                  <a:schemeClr val="accent1"/>
                </a:solidFill>
                <a:latin typeface="Trebuchet MS"/>
                <a:ea typeface="Trebuchet MS"/>
                <a:cs typeface="Trebuchet MS"/>
                <a:sym typeface="Trebuchet MS"/>
              </a:rPr>
              <a:t>..</a:t>
            </a:r>
            <a:endParaRPr/>
          </a:p>
        </p:txBody>
      </p:sp>
      <p:sp>
        <p:nvSpPr>
          <p:cNvPr id="236" name="Google Shape;236;p11"/>
          <p:cNvSpPr txBox="1"/>
          <p:nvPr>
            <p:ph idx="1" type="body"/>
          </p:nvPr>
        </p:nvSpPr>
        <p:spPr>
          <a:xfrm>
            <a:off x="304800" y="1219200"/>
            <a:ext cx="8229600" cy="4745037"/>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2880"/>
              <a:buFont typeface="Noto Sans Symbols"/>
              <a:buNone/>
            </a:pPr>
            <a:r>
              <a:rPr b="0" i="1" lang="en-US" sz="3600" u="none">
                <a:solidFill>
                  <a:srgbClr val="C00000"/>
                </a:solidFill>
                <a:latin typeface="Teko"/>
                <a:ea typeface="Teko"/>
                <a:cs typeface="Teko"/>
                <a:sym typeface="Teko"/>
              </a:rPr>
              <a:t>Guiding Principles for making Tasty tea</a:t>
            </a:r>
            <a:endParaRPr/>
          </a:p>
          <a:p>
            <a:pPr indent="-273050" lvl="0" marL="273050" marR="0" rtl="0" algn="l">
              <a:lnSpc>
                <a:spcPct val="100000"/>
              </a:lnSpc>
              <a:spcBef>
                <a:spcPts val="1000"/>
              </a:spcBef>
              <a:spcAft>
                <a:spcPts val="0"/>
              </a:spcAft>
              <a:buClr>
                <a:schemeClr val="accent1"/>
              </a:buClr>
              <a:buSzPts val="2880"/>
              <a:buFont typeface="Noto Sans Symbols"/>
              <a:buChar char="⚫"/>
            </a:pPr>
            <a:r>
              <a:rPr b="0" i="0" lang="en-US" sz="3600" u="none">
                <a:solidFill>
                  <a:srgbClr val="404040"/>
                </a:solidFill>
                <a:latin typeface="Teko"/>
                <a:ea typeface="Teko"/>
                <a:cs typeface="Teko"/>
                <a:sym typeface="Teko"/>
              </a:rPr>
              <a:t>Ratio Of Milk and water</a:t>
            </a:r>
            <a:endParaRPr/>
          </a:p>
          <a:p>
            <a:pPr indent="-273050" lvl="0" marL="273050" marR="0" rtl="0" algn="l">
              <a:lnSpc>
                <a:spcPct val="100000"/>
              </a:lnSpc>
              <a:spcBef>
                <a:spcPts val="1000"/>
              </a:spcBef>
              <a:spcAft>
                <a:spcPts val="0"/>
              </a:spcAft>
              <a:buClr>
                <a:schemeClr val="accent1"/>
              </a:buClr>
              <a:buSzPts val="2880"/>
              <a:buFont typeface="Noto Sans Symbols"/>
              <a:buChar char="⚫"/>
            </a:pPr>
            <a:r>
              <a:rPr b="0" i="0" lang="en-US" sz="3600" u="none">
                <a:solidFill>
                  <a:srgbClr val="404040"/>
                </a:solidFill>
                <a:latin typeface="Teko"/>
                <a:ea typeface="Teko"/>
                <a:cs typeface="Teko"/>
                <a:sym typeface="Teko"/>
              </a:rPr>
              <a:t>Amount of sugar &amp; tea powder used.</a:t>
            </a:r>
            <a:endParaRPr/>
          </a:p>
          <a:p>
            <a:pPr indent="-273050" lvl="0" marL="273050" marR="0" rtl="0" algn="l">
              <a:lnSpc>
                <a:spcPct val="100000"/>
              </a:lnSpc>
              <a:spcBef>
                <a:spcPts val="1000"/>
              </a:spcBef>
              <a:spcAft>
                <a:spcPts val="0"/>
              </a:spcAft>
              <a:buClr>
                <a:schemeClr val="accent1"/>
              </a:buClr>
              <a:buSzPts val="2880"/>
              <a:buFont typeface="Noto Sans Symbols"/>
              <a:buChar char="⚫"/>
            </a:pPr>
            <a:r>
              <a:rPr b="0" i="0" lang="en-US" sz="3600" u="none">
                <a:solidFill>
                  <a:srgbClr val="404040"/>
                </a:solidFill>
                <a:latin typeface="Teko"/>
                <a:ea typeface="Teko"/>
                <a:cs typeface="Teko"/>
                <a:sym typeface="Teko"/>
              </a:rPr>
              <a:t>Quality of milk and tea powder Etc..</a:t>
            </a:r>
            <a:endParaRPr/>
          </a:p>
          <a:p>
            <a:pPr indent="-273050" lvl="0" marL="273050" marR="0" rtl="0" algn="l">
              <a:lnSpc>
                <a:spcPct val="100000"/>
              </a:lnSpc>
              <a:spcBef>
                <a:spcPts val="1000"/>
              </a:spcBef>
              <a:spcAft>
                <a:spcPts val="0"/>
              </a:spcAft>
              <a:buClr>
                <a:schemeClr val="accent1"/>
              </a:buClr>
              <a:buSzPts val="2880"/>
              <a:buFont typeface="Noto Sans Symbols"/>
              <a:buChar char="⚫"/>
            </a:pPr>
            <a:r>
              <a:rPr b="0" i="0" lang="en-US" sz="3600" u="none">
                <a:solidFill>
                  <a:srgbClr val="404040"/>
                </a:solidFill>
                <a:latin typeface="Teko"/>
                <a:ea typeface="Teko"/>
                <a:cs typeface="Teko"/>
                <a:sym typeface="Teko"/>
              </a:rPr>
              <a:t>The time we boil it etc..</a:t>
            </a:r>
            <a:endParaRPr/>
          </a:p>
          <a:p>
            <a:pPr indent="-90170" lvl="0" marL="273050" marR="0" rtl="0" algn="l">
              <a:lnSpc>
                <a:spcPct val="100000"/>
              </a:lnSpc>
              <a:spcBef>
                <a:spcPts val="1000"/>
              </a:spcBef>
              <a:spcAft>
                <a:spcPts val="0"/>
              </a:spcAft>
              <a:buClr>
                <a:schemeClr val="accent1"/>
              </a:buClr>
              <a:buSzPts val="2880"/>
              <a:buFont typeface="Noto Sans Symbols"/>
              <a:buNone/>
            </a:pPr>
            <a:r>
              <a:t/>
            </a:r>
            <a:endParaRPr b="0" i="0" sz="3600" u="none">
              <a:solidFill>
                <a:srgbClr val="404040"/>
              </a:solidFill>
              <a:latin typeface="Trebuchet MS"/>
              <a:ea typeface="Trebuchet MS"/>
              <a:cs typeface="Trebuchet MS"/>
              <a:sym typeface="Trebuchet MS"/>
            </a:endParaRPr>
          </a:p>
          <a:p>
            <a:pPr indent="-160020" lvl="0" marL="342900" marR="0" rtl="0" algn="l">
              <a:spcBef>
                <a:spcPts val="1000"/>
              </a:spcBef>
              <a:spcAft>
                <a:spcPts val="0"/>
              </a:spcAft>
              <a:buClr>
                <a:schemeClr val="accent1"/>
              </a:buClr>
              <a:buSzPts val="2880"/>
              <a:buFont typeface="Noto Sans Symbols"/>
              <a:buNone/>
            </a:pPr>
            <a:r>
              <a:t/>
            </a:r>
            <a:endParaRPr b="0" i="0" sz="3600" u="none">
              <a:solidFill>
                <a:srgbClr val="404040"/>
              </a:solidFill>
              <a:latin typeface="Trebuchet MS"/>
              <a:ea typeface="Trebuchet MS"/>
              <a:cs typeface="Trebuchet MS"/>
              <a:sym typeface="Trebuchet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2"/>
          <p:cNvSpPr txBox="1"/>
          <p:nvPr>
            <p:ph idx="4294967295" type="title"/>
          </p:nvPr>
        </p:nvSpPr>
        <p:spPr>
          <a:xfrm>
            <a:off x="0" y="0"/>
            <a:ext cx="9144000" cy="6858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3600"/>
              <a:buFont typeface="Trebuchet MS"/>
              <a:buNone/>
            </a:pPr>
            <a:r>
              <a:rPr b="0" i="0" lang="en-US" sz="3600" u="none" cap="none" strike="noStrike">
                <a:solidFill>
                  <a:schemeClr val="lt1"/>
                </a:solidFill>
                <a:latin typeface="Trebuchet MS"/>
                <a:ea typeface="Trebuchet MS"/>
                <a:cs typeface="Trebuchet MS"/>
                <a:sym typeface="Trebuchet MS"/>
              </a:rPr>
              <a:t>          Life cycle of a Software</a:t>
            </a:r>
            <a:endParaRPr/>
          </a:p>
        </p:txBody>
      </p:sp>
      <p:sp>
        <p:nvSpPr>
          <p:cNvPr id="243" name="Google Shape;243;p12"/>
          <p:cNvSpPr txBox="1"/>
          <p:nvPr/>
        </p:nvSpPr>
        <p:spPr>
          <a:xfrm>
            <a:off x="533400" y="2590800"/>
            <a:ext cx="3775075" cy="533400"/>
          </a:xfrm>
          <a:prstGeom prst="rect">
            <a:avLst/>
          </a:prstGeom>
          <a:solidFill>
            <a:srgbClr val="B8122E"/>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Times New Roman"/>
              <a:buNone/>
            </a:pPr>
            <a:r>
              <a:rPr b="0" i="0" lang="en-US" sz="2800" u="none">
                <a:solidFill>
                  <a:schemeClr val="lt1"/>
                </a:solidFill>
                <a:latin typeface="Times New Roman"/>
                <a:ea typeface="Times New Roman"/>
                <a:cs typeface="Times New Roman"/>
                <a:sym typeface="Times New Roman"/>
              </a:rPr>
              <a:t>Design</a:t>
            </a:r>
            <a:endParaRPr/>
          </a:p>
        </p:txBody>
      </p:sp>
      <p:sp>
        <p:nvSpPr>
          <p:cNvPr id="244" name="Google Shape;244;p12"/>
          <p:cNvSpPr txBox="1"/>
          <p:nvPr/>
        </p:nvSpPr>
        <p:spPr>
          <a:xfrm>
            <a:off x="152400" y="1295400"/>
            <a:ext cx="3810000" cy="533400"/>
          </a:xfrm>
          <a:prstGeom prst="rect">
            <a:avLst/>
          </a:prstGeom>
          <a:solidFill>
            <a:srgbClr val="B8122E"/>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Times New Roman"/>
              <a:buNone/>
            </a:pPr>
            <a:r>
              <a:rPr b="0" i="0" lang="en-US" sz="2800" u="none">
                <a:solidFill>
                  <a:schemeClr val="lt1"/>
                </a:solidFill>
                <a:latin typeface="Times New Roman"/>
                <a:ea typeface="Times New Roman"/>
                <a:cs typeface="Times New Roman"/>
                <a:sym typeface="Times New Roman"/>
              </a:rPr>
              <a:t>Analysis</a:t>
            </a:r>
            <a:endParaRPr/>
          </a:p>
        </p:txBody>
      </p:sp>
      <p:sp>
        <p:nvSpPr>
          <p:cNvPr id="245" name="Google Shape;245;p12"/>
          <p:cNvSpPr txBox="1"/>
          <p:nvPr/>
        </p:nvSpPr>
        <p:spPr>
          <a:xfrm>
            <a:off x="1143000" y="3810000"/>
            <a:ext cx="3775075" cy="457200"/>
          </a:xfrm>
          <a:prstGeom prst="rect">
            <a:avLst/>
          </a:prstGeom>
          <a:solidFill>
            <a:srgbClr val="B8122E"/>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Times New Roman"/>
              <a:buNone/>
            </a:pPr>
            <a:r>
              <a:rPr b="0" i="0" lang="en-US" sz="2800" u="none">
                <a:solidFill>
                  <a:schemeClr val="lt1"/>
                </a:solidFill>
                <a:latin typeface="Times New Roman"/>
                <a:ea typeface="Times New Roman"/>
                <a:cs typeface="Times New Roman"/>
                <a:sym typeface="Times New Roman"/>
              </a:rPr>
              <a:t>Coding</a:t>
            </a:r>
            <a:endParaRPr/>
          </a:p>
        </p:txBody>
      </p:sp>
      <p:sp>
        <p:nvSpPr>
          <p:cNvPr id="246" name="Google Shape;246;p12"/>
          <p:cNvSpPr txBox="1"/>
          <p:nvPr/>
        </p:nvSpPr>
        <p:spPr>
          <a:xfrm>
            <a:off x="2133600" y="4800600"/>
            <a:ext cx="3810000" cy="609600"/>
          </a:xfrm>
          <a:prstGeom prst="rect">
            <a:avLst/>
          </a:prstGeom>
          <a:solidFill>
            <a:srgbClr val="B8122E"/>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Times New Roman"/>
              <a:buNone/>
            </a:pPr>
            <a:r>
              <a:rPr b="0" i="0" lang="en-US" sz="2400" u="none">
                <a:solidFill>
                  <a:schemeClr val="lt1"/>
                </a:solidFill>
                <a:latin typeface="Times New Roman"/>
                <a:ea typeface="Times New Roman"/>
                <a:cs typeface="Times New Roman"/>
                <a:sym typeface="Times New Roman"/>
              </a:rPr>
              <a:t>Testing</a:t>
            </a:r>
            <a:r>
              <a:rPr b="0" i="0" lang="en-US" sz="2400" u="none">
                <a:solidFill>
                  <a:srgbClr val="0D122D"/>
                </a:solidFill>
                <a:latin typeface="Times New Roman"/>
                <a:ea typeface="Times New Roman"/>
                <a:cs typeface="Times New Roman"/>
                <a:sym typeface="Times New Roman"/>
              </a:rPr>
              <a:t> </a:t>
            </a:r>
            <a:r>
              <a:rPr b="0" i="0" lang="en-US" sz="2400" u="none">
                <a:solidFill>
                  <a:schemeClr val="lt1"/>
                </a:solidFill>
                <a:latin typeface="Times New Roman"/>
                <a:ea typeface="Times New Roman"/>
                <a:cs typeface="Times New Roman"/>
                <a:sym typeface="Times New Roman"/>
              </a:rPr>
              <a:t>&amp; Implementation</a:t>
            </a:r>
            <a:endParaRPr/>
          </a:p>
        </p:txBody>
      </p:sp>
      <p:sp>
        <p:nvSpPr>
          <p:cNvPr id="247" name="Google Shape;247;p12"/>
          <p:cNvSpPr txBox="1"/>
          <p:nvPr/>
        </p:nvSpPr>
        <p:spPr>
          <a:xfrm>
            <a:off x="2819400" y="6096000"/>
            <a:ext cx="3810000" cy="609600"/>
          </a:xfrm>
          <a:prstGeom prst="rect">
            <a:avLst/>
          </a:prstGeom>
          <a:solidFill>
            <a:srgbClr val="B8122E"/>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Times New Roman"/>
              <a:buNone/>
            </a:pPr>
            <a:r>
              <a:rPr b="0" i="0" lang="en-US" sz="2400" u="none">
                <a:solidFill>
                  <a:schemeClr val="lt1"/>
                </a:solidFill>
                <a:latin typeface="Times New Roman"/>
                <a:ea typeface="Times New Roman"/>
                <a:cs typeface="Times New Roman"/>
                <a:sym typeface="Times New Roman"/>
              </a:rPr>
              <a:t>Maintenance</a:t>
            </a:r>
            <a:endParaRPr/>
          </a:p>
        </p:txBody>
      </p:sp>
      <p:cxnSp>
        <p:nvCxnSpPr>
          <p:cNvPr id="248" name="Google Shape;248;p12"/>
          <p:cNvCxnSpPr/>
          <p:nvPr/>
        </p:nvCxnSpPr>
        <p:spPr>
          <a:xfrm flipH="1" rot="-5400000">
            <a:off x="1790700" y="1866900"/>
            <a:ext cx="762000" cy="685800"/>
          </a:xfrm>
          <a:prstGeom prst="straightConnector1">
            <a:avLst/>
          </a:prstGeom>
          <a:noFill/>
          <a:ln cap="rnd" cmpd="sng" w="19050">
            <a:solidFill>
              <a:schemeClr val="accent1"/>
            </a:solidFill>
            <a:prstDash val="solid"/>
            <a:miter lim="800000"/>
            <a:headEnd len="med" w="med" type="none"/>
            <a:tailEnd len="med" w="med" type="stealth"/>
          </a:ln>
        </p:spPr>
      </p:cxnSp>
      <p:cxnSp>
        <p:nvCxnSpPr>
          <p:cNvPr id="249" name="Google Shape;249;p12"/>
          <p:cNvCxnSpPr/>
          <p:nvPr/>
        </p:nvCxnSpPr>
        <p:spPr>
          <a:xfrm flipH="1" rot="-5400000">
            <a:off x="2819400" y="3124200"/>
            <a:ext cx="685800" cy="685800"/>
          </a:xfrm>
          <a:prstGeom prst="straightConnector1">
            <a:avLst/>
          </a:prstGeom>
          <a:noFill/>
          <a:ln cap="rnd" cmpd="sng" w="19050">
            <a:solidFill>
              <a:schemeClr val="accent1"/>
            </a:solidFill>
            <a:prstDash val="solid"/>
            <a:miter lim="800000"/>
            <a:headEnd len="med" w="med" type="none"/>
            <a:tailEnd len="med" w="med" type="stealth"/>
          </a:ln>
        </p:spPr>
      </p:cxnSp>
      <p:cxnSp>
        <p:nvCxnSpPr>
          <p:cNvPr id="250" name="Google Shape;250;p12"/>
          <p:cNvCxnSpPr/>
          <p:nvPr/>
        </p:nvCxnSpPr>
        <p:spPr>
          <a:xfrm flipH="1" rot="-5400000">
            <a:off x="3657600" y="4267200"/>
            <a:ext cx="533400" cy="533400"/>
          </a:xfrm>
          <a:prstGeom prst="straightConnector1">
            <a:avLst/>
          </a:prstGeom>
          <a:noFill/>
          <a:ln cap="rnd" cmpd="sng" w="19050">
            <a:solidFill>
              <a:schemeClr val="accent1"/>
            </a:solidFill>
            <a:prstDash val="solid"/>
            <a:miter lim="800000"/>
            <a:headEnd len="med" w="med" type="none"/>
            <a:tailEnd len="med" w="med" type="stealth"/>
          </a:ln>
        </p:spPr>
      </p:cxnSp>
      <p:cxnSp>
        <p:nvCxnSpPr>
          <p:cNvPr id="251" name="Google Shape;251;p12"/>
          <p:cNvCxnSpPr/>
          <p:nvPr/>
        </p:nvCxnSpPr>
        <p:spPr>
          <a:xfrm flipH="1" rot="-5400000">
            <a:off x="4724400" y="5410200"/>
            <a:ext cx="685800" cy="685800"/>
          </a:xfrm>
          <a:prstGeom prst="straightConnector1">
            <a:avLst/>
          </a:prstGeom>
          <a:noFill/>
          <a:ln cap="rnd" cmpd="sng" w="19050">
            <a:solidFill>
              <a:schemeClr val="accent1"/>
            </a:solidFill>
            <a:prstDash val="solid"/>
            <a:miter lim="800000"/>
            <a:headEnd len="med" w="med" type="none"/>
            <a:tailEnd len="med" w="med" type="stealth"/>
          </a:ln>
        </p:spPr>
      </p:cxnSp>
      <p:sp>
        <p:nvSpPr>
          <p:cNvPr id="252" name="Google Shape;252;p12"/>
          <p:cNvSpPr/>
          <p:nvPr/>
        </p:nvSpPr>
        <p:spPr>
          <a:xfrm rot="300000">
            <a:off x="3946525" y="452437"/>
            <a:ext cx="3198812" cy="1447800"/>
          </a:xfrm>
          <a:prstGeom prst="wedgeEllipseCallout">
            <a:avLst>
              <a:gd fmla="val 6300" name="adj1"/>
              <a:gd fmla="val 24300" name="adj2"/>
            </a:avLst>
          </a:prstGeom>
          <a:solidFill>
            <a:schemeClr val="lt1"/>
          </a:solidFill>
          <a:ln cap="flat" cmpd="thickThin" w="549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Times New Roman"/>
              <a:buNone/>
            </a:pPr>
            <a:r>
              <a:rPr b="1" i="0" lang="en-US" sz="1200" u="none">
                <a:solidFill>
                  <a:schemeClr val="dk1"/>
                </a:solidFill>
                <a:latin typeface="Times New Roman"/>
                <a:ea typeface="Times New Roman"/>
                <a:cs typeface="Times New Roman"/>
                <a:sym typeface="Times New Roman"/>
              </a:rPr>
              <a:t>Involves defining the problem, identifying its causes, specifying the solution, and identifying the information requirements that must be met by a system solution</a:t>
            </a:r>
            <a:endParaRPr/>
          </a:p>
        </p:txBody>
      </p:sp>
      <p:sp>
        <p:nvSpPr>
          <p:cNvPr id="253" name="Google Shape;253;p12"/>
          <p:cNvSpPr/>
          <p:nvPr/>
        </p:nvSpPr>
        <p:spPr>
          <a:xfrm rot="240000">
            <a:off x="4530725" y="2027237"/>
            <a:ext cx="3459162" cy="1092200"/>
          </a:xfrm>
          <a:prstGeom prst="cloudCallout">
            <a:avLst>
              <a:gd fmla="val 3954" name="adj1"/>
              <a:gd fmla="val 24434" name="adj2"/>
            </a:avLst>
          </a:prstGeom>
          <a:solidFill>
            <a:schemeClr val="lt1"/>
          </a:solidFill>
          <a:ln cap="flat" cmpd="thickThin" w="549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is </a:t>
            </a:r>
            <a:r>
              <a:rPr b="1" i="0" lang="en-US" sz="1400" u="none">
                <a:solidFill>
                  <a:schemeClr val="dk1"/>
                </a:solidFill>
                <a:latin typeface="Times New Roman"/>
                <a:ea typeface="Times New Roman"/>
                <a:cs typeface="Times New Roman"/>
                <a:sym typeface="Times New Roman"/>
              </a:rPr>
              <a:t>the overall plan or model that shows how the system will meet its information requirements</a:t>
            </a:r>
            <a:r>
              <a:rPr b="0" i="0" lang="en-US" sz="1400" u="none">
                <a:solidFill>
                  <a:schemeClr val="dk1"/>
                </a:solidFill>
                <a:latin typeface="Times New Roman"/>
                <a:ea typeface="Times New Roman"/>
                <a:cs typeface="Times New Roman"/>
                <a:sym typeface="Times New Roman"/>
              </a:rPr>
              <a:t>. </a:t>
            </a:r>
            <a:endParaRPr/>
          </a:p>
        </p:txBody>
      </p:sp>
      <p:sp>
        <p:nvSpPr>
          <p:cNvPr id="254" name="Google Shape;254;p12"/>
          <p:cNvSpPr/>
          <p:nvPr/>
        </p:nvSpPr>
        <p:spPr>
          <a:xfrm rot="180000">
            <a:off x="4756150" y="3217862"/>
            <a:ext cx="2819400" cy="1049337"/>
          </a:xfrm>
          <a:prstGeom prst="wedgeEllipseCallout">
            <a:avLst>
              <a:gd fmla="val 6300" name="adj1"/>
              <a:gd fmla="val 24300" name="adj2"/>
            </a:avLst>
          </a:prstGeom>
          <a:solidFill>
            <a:schemeClr val="lt1"/>
          </a:solidFill>
          <a:ln cap="flat" cmpd="thickThin" w="549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Times New Roman"/>
              <a:buNone/>
            </a:pPr>
            <a:r>
              <a:rPr b="1" i="0" lang="en-US" sz="1400" u="none">
                <a:solidFill>
                  <a:schemeClr val="dk1"/>
                </a:solidFill>
                <a:latin typeface="Times New Roman"/>
                <a:ea typeface="Times New Roman"/>
                <a:cs typeface="Times New Roman"/>
                <a:sym typeface="Times New Roman"/>
              </a:rPr>
              <a:t>Converting the design into codes using some programming languages</a:t>
            </a:r>
            <a:endParaRPr/>
          </a:p>
        </p:txBody>
      </p:sp>
      <p:sp>
        <p:nvSpPr>
          <p:cNvPr id="255" name="Google Shape;255;p12"/>
          <p:cNvSpPr/>
          <p:nvPr/>
        </p:nvSpPr>
        <p:spPr>
          <a:xfrm rot="420000">
            <a:off x="6096000" y="4105275"/>
            <a:ext cx="2286000" cy="1322387"/>
          </a:xfrm>
          <a:prstGeom prst="wedgeEllipseCallout">
            <a:avLst>
              <a:gd fmla="val 6300" name="adj1"/>
              <a:gd fmla="val 24300" name="adj2"/>
            </a:avLst>
          </a:prstGeom>
          <a:solidFill>
            <a:schemeClr val="lt1"/>
          </a:solidFill>
          <a:ln cap="flat" cmpd="thickThin" w="549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Times New Roman"/>
              <a:buNone/>
            </a:pPr>
            <a:r>
              <a:rPr b="1" i="0" lang="en-US" sz="1100" u="none">
                <a:solidFill>
                  <a:schemeClr val="dk1"/>
                </a:solidFill>
                <a:latin typeface="Times New Roman"/>
                <a:ea typeface="Times New Roman"/>
                <a:cs typeface="Times New Roman"/>
                <a:sym typeface="Times New Roman"/>
              </a:rPr>
              <a:t>IS conducted to confirm that the system produces the right results</a:t>
            </a:r>
            <a:endParaRPr/>
          </a:p>
        </p:txBody>
      </p:sp>
      <p:sp>
        <p:nvSpPr>
          <p:cNvPr id="256" name="Google Shape;256;p12"/>
          <p:cNvSpPr/>
          <p:nvPr/>
        </p:nvSpPr>
        <p:spPr>
          <a:xfrm>
            <a:off x="6858000" y="5486400"/>
            <a:ext cx="1905000" cy="1143000"/>
          </a:xfrm>
          <a:prstGeom prst="wedgeEllipseCallout">
            <a:avLst>
              <a:gd fmla="val 6300" name="adj1"/>
              <a:gd fmla="val 24300" name="adj2"/>
            </a:avLst>
          </a:prstGeom>
          <a:solidFill>
            <a:schemeClr val="lt1"/>
          </a:solidFill>
          <a:ln cap="flat" cmpd="thickThin" w="549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Times New Roman"/>
              <a:buNone/>
            </a:pPr>
            <a:r>
              <a:rPr b="1" i="0" lang="en-US" sz="1200" u="none">
                <a:solidFill>
                  <a:schemeClr val="dk1"/>
                </a:solidFill>
                <a:latin typeface="Times New Roman"/>
                <a:ea typeface="Times New Roman"/>
                <a:cs typeface="Times New Roman"/>
                <a:sym typeface="Times New Roman"/>
              </a:rPr>
              <a:t>After the product is delivered it is in the  maintenance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13"/>
          <p:cNvSpPr txBox="1"/>
          <p:nvPr>
            <p:ph type="title"/>
          </p:nvPr>
        </p:nvSpPr>
        <p:spPr>
          <a:xfrm>
            <a:off x="-38100" y="0"/>
            <a:ext cx="9144000" cy="609600"/>
          </a:xfrm>
          <a:prstGeom prst="rect">
            <a:avLst/>
          </a:prstGeom>
          <a:solidFill>
            <a:schemeClr val="accent1"/>
          </a:solid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lt1"/>
              </a:buClr>
              <a:buSzPts val="3200"/>
              <a:buFont typeface="Trebuchet MS"/>
              <a:buNone/>
            </a:pPr>
            <a:r>
              <a:rPr b="0" i="0" lang="en-US" sz="3200" u="none">
                <a:solidFill>
                  <a:schemeClr val="lt1"/>
                </a:solidFill>
                <a:latin typeface="Trebuchet MS"/>
                <a:ea typeface="Trebuchet MS"/>
                <a:cs typeface="Trebuchet MS"/>
                <a:sym typeface="Trebuchet MS"/>
              </a:rPr>
              <a:t>Contd…</a:t>
            </a:r>
            <a:endParaRPr/>
          </a:p>
        </p:txBody>
      </p:sp>
      <p:sp>
        <p:nvSpPr>
          <p:cNvPr id="263" name="Google Shape;263;p13"/>
          <p:cNvSpPr txBox="1"/>
          <p:nvPr>
            <p:ph idx="1" type="body"/>
          </p:nvPr>
        </p:nvSpPr>
        <p:spPr>
          <a:xfrm>
            <a:off x="304800" y="1600200"/>
            <a:ext cx="8458200" cy="48768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80000"/>
              </a:lnSpc>
              <a:spcBef>
                <a:spcPts val="0"/>
              </a:spcBef>
              <a:spcAft>
                <a:spcPts val="0"/>
              </a:spcAft>
              <a:buClr>
                <a:schemeClr val="accent1"/>
              </a:buClr>
              <a:buSzPts val="2880"/>
              <a:buFont typeface="Noto Sans Symbols"/>
              <a:buChar char="⚫"/>
            </a:pPr>
            <a:r>
              <a:rPr b="0" i="0" lang="en-US" sz="3600" u="none">
                <a:solidFill>
                  <a:srgbClr val="404040"/>
                </a:solidFill>
                <a:latin typeface="Teko"/>
                <a:ea typeface="Teko"/>
                <a:cs typeface="Teko"/>
                <a:sym typeface="Teko"/>
              </a:rPr>
              <a:t>Following the phases you will get a software as output .</a:t>
            </a:r>
            <a:endParaRPr/>
          </a:p>
          <a:p>
            <a:pPr indent="-273050" lvl="0" marL="273050" marR="0" rtl="0" algn="l">
              <a:lnSpc>
                <a:spcPct val="80000"/>
              </a:lnSpc>
              <a:spcBef>
                <a:spcPts val="1000"/>
              </a:spcBef>
              <a:spcAft>
                <a:spcPts val="0"/>
              </a:spcAft>
              <a:buClr>
                <a:schemeClr val="accent1"/>
              </a:buClr>
              <a:buSzPts val="2880"/>
              <a:buFont typeface="Noto Sans Symbols"/>
              <a:buChar char="⚫"/>
            </a:pPr>
            <a:r>
              <a:rPr b="0" i="0" lang="en-US" sz="3600" u="none">
                <a:solidFill>
                  <a:srgbClr val="404040"/>
                </a:solidFill>
                <a:latin typeface="Teko"/>
                <a:ea typeface="Teko"/>
                <a:cs typeface="Teko"/>
                <a:sym typeface="Teko"/>
              </a:rPr>
              <a:t>What about quality?????????? .</a:t>
            </a:r>
            <a:endParaRPr/>
          </a:p>
          <a:p>
            <a:pPr indent="-273050" lvl="0" marL="273050" marR="0" rtl="0" algn="l">
              <a:lnSpc>
                <a:spcPct val="80000"/>
              </a:lnSpc>
              <a:spcBef>
                <a:spcPts val="1000"/>
              </a:spcBef>
              <a:spcAft>
                <a:spcPts val="0"/>
              </a:spcAft>
              <a:buClr>
                <a:schemeClr val="accent1"/>
              </a:buClr>
              <a:buSzPts val="2880"/>
              <a:buFont typeface="Noto Sans Symbols"/>
              <a:buChar char="⚫"/>
            </a:pPr>
            <a:r>
              <a:rPr b="0" i="0" lang="en-US" sz="3600" u="none">
                <a:solidFill>
                  <a:srgbClr val="404040"/>
                </a:solidFill>
                <a:latin typeface="Teko"/>
                <a:ea typeface="Teko"/>
                <a:cs typeface="Teko"/>
                <a:sym typeface="Teko"/>
              </a:rPr>
              <a:t>No guarentee……</a:t>
            </a:r>
            <a:endParaRPr/>
          </a:p>
          <a:p>
            <a:pPr indent="-273050" lvl="0" marL="273050" marR="0" rtl="0" algn="l">
              <a:lnSpc>
                <a:spcPct val="80000"/>
              </a:lnSpc>
              <a:spcBef>
                <a:spcPts val="1000"/>
              </a:spcBef>
              <a:spcAft>
                <a:spcPts val="0"/>
              </a:spcAft>
              <a:buClr>
                <a:schemeClr val="accent1"/>
              </a:buClr>
              <a:buSzPts val="2880"/>
              <a:buFont typeface="Noto Sans Symbols"/>
              <a:buChar char="⚫"/>
            </a:pPr>
            <a:r>
              <a:rPr b="0" i="1" lang="en-US" sz="3600" u="none">
                <a:solidFill>
                  <a:srgbClr val="C00000"/>
                </a:solidFill>
                <a:latin typeface="Teko"/>
                <a:ea typeface="Teko"/>
                <a:cs typeface="Teko"/>
                <a:sym typeface="Teko"/>
              </a:rPr>
              <a:t>There are certain principles and techniques which has to be applied to the phases which will lead to quality software .</a:t>
            </a:r>
            <a:endParaRPr/>
          </a:p>
          <a:p>
            <a:pPr indent="-273050" lvl="0" marL="273050" marR="0" rtl="0" algn="l">
              <a:lnSpc>
                <a:spcPct val="80000"/>
              </a:lnSpc>
              <a:spcBef>
                <a:spcPts val="1000"/>
              </a:spcBef>
              <a:spcAft>
                <a:spcPts val="0"/>
              </a:spcAft>
              <a:buClr>
                <a:schemeClr val="accent1"/>
              </a:buClr>
              <a:buSzPts val="2880"/>
              <a:buFont typeface="Noto Sans Symbols"/>
              <a:buChar char="⚫"/>
            </a:pPr>
            <a:r>
              <a:rPr b="0" i="0" lang="en-US" sz="3600" u="none">
                <a:solidFill>
                  <a:srgbClr val="404040"/>
                </a:solidFill>
                <a:latin typeface="Teko"/>
                <a:ea typeface="Teko"/>
                <a:cs typeface="Teko"/>
                <a:sym typeface="Teko"/>
              </a:rPr>
              <a:t>All these guiding principles , techniques ,methodologies that is to followed makes the software engineering approach.</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14"/>
          <p:cNvSpPr txBox="1"/>
          <p:nvPr>
            <p:ph type="title"/>
          </p:nvPr>
        </p:nvSpPr>
        <p:spPr>
          <a:xfrm>
            <a:off x="-6350" y="0"/>
            <a:ext cx="9074150" cy="781050"/>
          </a:xfrm>
          <a:prstGeom prst="rect">
            <a:avLst/>
          </a:prstGeom>
          <a:solidFill>
            <a:schemeClr val="accent1"/>
          </a:solid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3600"/>
              <a:buFont typeface="Trebuchet MS"/>
              <a:buNone/>
            </a:pPr>
            <a:r>
              <a:rPr b="0" i="0" lang="en-US" sz="3600" u="none">
                <a:solidFill>
                  <a:schemeClr val="lt1"/>
                </a:solidFill>
                <a:latin typeface="Trebuchet MS"/>
                <a:ea typeface="Trebuchet MS"/>
                <a:cs typeface="Trebuchet MS"/>
                <a:sym typeface="Trebuchet MS"/>
              </a:rPr>
              <a:t>Basic</a:t>
            </a:r>
            <a:r>
              <a:rPr b="0" i="0" lang="en-US" sz="3600" u="none">
                <a:solidFill>
                  <a:schemeClr val="accent1"/>
                </a:solidFill>
                <a:latin typeface="Trebuchet MS"/>
                <a:ea typeface="Trebuchet MS"/>
                <a:cs typeface="Trebuchet MS"/>
                <a:sym typeface="Trebuchet MS"/>
              </a:rPr>
              <a:t> </a:t>
            </a:r>
            <a:r>
              <a:rPr b="0" i="0" lang="en-US" sz="3600" u="none">
                <a:solidFill>
                  <a:schemeClr val="lt1"/>
                </a:solidFill>
                <a:latin typeface="Trebuchet MS"/>
                <a:ea typeface="Trebuchet MS"/>
                <a:cs typeface="Trebuchet MS"/>
                <a:sym typeface="Trebuchet MS"/>
              </a:rPr>
              <a:t>Problem</a:t>
            </a:r>
            <a:endParaRPr/>
          </a:p>
        </p:txBody>
      </p:sp>
      <p:pic>
        <p:nvPicPr>
          <p:cNvPr descr="Fig1-2" id="270" name="Google Shape;270;p14"/>
          <p:cNvPicPr preferRelativeResize="0"/>
          <p:nvPr>
            <p:ph idx="1" type="body"/>
          </p:nvPr>
        </p:nvPicPr>
        <p:blipFill rotWithShape="1">
          <a:blip r:embed="rId3">
            <a:alphaModFix/>
          </a:blip>
          <a:srcRect b="0" l="0" r="0" t="0"/>
          <a:stretch/>
        </p:blipFill>
        <p:spPr>
          <a:xfrm>
            <a:off x="933450" y="990600"/>
            <a:ext cx="7194550" cy="4114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15"/>
          <p:cNvSpPr txBox="1"/>
          <p:nvPr>
            <p:ph type="title"/>
          </p:nvPr>
        </p:nvSpPr>
        <p:spPr>
          <a:xfrm>
            <a:off x="0" y="0"/>
            <a:ext cx="8991600" cy="609600"/>
          </a:xfrm>
          <a:prstGeom prst="rect">
            <a:avLst/>
          </a:prstGeom>
          <a:solidFill>
            <a:schemeClr val="accent1"/>
          </a:solid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lt1"/>
              </a:buClr>
              <a:buSzPts val="3200"/>
              <a:buFont typeface="Trebuchet MS"/>
              <a:buNone/>
            </a:pPr>
            <a:r>
              <a:rPr b="0" i="0" lang="en-US" sz="3200" u="none">
                <a:solidFill>
                  <a:schemeClr val="lt1"/>
                </a:solidFill>
                <a:latin typeface="Trebuchet MS"/>
                <a:ea typeface="Trebuchet MS"/>
                <a:cs typeface="Trebuchet MS"/>
                <a:sym typeface="Trebuchet MS"/>
              </a:rPr>
              <a:t>Problem Domain</a:t>
            </a:r>
            <a:endParaRPr/>
          </a:p>
        </p:txBody>
      </p:sp>
      <p:sp>
        <p:nvSpPr>
          <p:cNvPr id="277" name="Google Shape;277;p15"/>
          <p:cNvSpPr txBox="1"/>
          <p:nvPr>
            <p:ph idx="1" type="body"/>
          </p:nvPr>
        </p:nvSpPr>
        <p:spPr>
          <a:xfrm>
            <a:off x="2292350" y="1219200"/>
            <a:ext cx="6705600" cy="4572000"/>
          </a:xfrm>
          <a:prstGeom prst="rect">
            <a:avLst/>
          </a:prstGeom>
          <a:noFill/>
          <a:ln>
            <a:noFill/>
          </a:ln>
        </p:spPr>
        <p:txBody>
          <a:bodyPr anchorCtr="0" anchor="t" bIns="45700" lIns="91425" spcFirstLastPara="1" rIns="91425" wrap="square" tIns="45700">
            <a:noAutofit/>
          </a:bodyPr>
          <a:lstStyle/>
          <a:p>
            <a:pPr indent="-514350" lvl="0" marL="514350" marR="0" rtl="0" algn="l">
              <a:lnSpc>
                <a:spcPct val="80000"/>
              </a:lnSpc>
              <a:spcBef>
                <a:spcPts val="0"/>
              </a:spcBef>
              <a:spcAft>
                <a:spcPts val="0"/>
              </a:spcAft>
              <a:buClr>
                <a:srgbClr val="E19825"/>
              </a:buClr>
              <a:buSzPts val="1920"/>
              <a:buFont typeface="Trebuchet MS"/>
              <a:buAutoNum type="arabicParenR"/>
            </a:pPr>
            <a:r>
              <a:rPr b="1" i="1" lang="en-US" sz="2400" u="none">
                <a:solidFill>
                  <a:srgbClr val="C00000"/>
                </a:solidFill>
                <a:latin typeface="Arabic Typesetting"/>
                <a:ea typeface="Arabic Typesetting"/>
                <a:cs typeface="Arabic Typesetting"/>
                <a:sym typeface="Arabic Typesetting"/>
              </a:rPr>
              <a:t> </a:t>
            </a:r>
            <a:r>
              <a:rPr b="0" i="0" lang="en-US" sz="3600" u="none">
                <a:solidFill>
                  <a:srgbClr val="C00000"/>
                </a:solidFill>
                <a:latin typeface="Teko"/>
                <a:ea typeface="Teko"/>
                <a:cs typeface="Teko"/>
                <a:sym typeface="Teko"/>
              </a:rPr>
              <a:t>Software is Expensive</a:t>
            </a:r>
            <a:endParaRPr/>
          </a:p>
          <a:p>
            <a:pPr indent="-331470" lvl="0" marL="514350" marR="0" rtl="0" algn="l">
              <a:lnSpc>
                <a:spcPct val="80000"/>
              </a:lnSpc>
              <a:spcBef>
                <a:spcPts val="1000"/>
              </a:spcBef>
              <a:spcAft>
                <a:spcPts val="0"/>
              </a:spcAft>
              <a:buClr>
                <a:srgbClr val="E19825"/>
              </a:buClr>
              <a:buSzPts val="2880"/>
              <a:buFont typeface="Trebuchet MS"/>
              <a:buNone/>
            </a:pPr>
            <a:r>
              <a:t/>
            </a:r>
            <a:endParaRPr b="0" i="0" sz="3600" u="none">
              <a:solidFill>
                <a:srgbClr val="C00000"/>
              </a:solidFill>
              <a:latin typeface="Teko"/>
              <a:ea typeface="Teko"/>
              <a:cs typeface="Teko"/>
              <a:sym typeface="Teko"/>
            </a:endParaRPr>
          </a:p>
          <a:p>
            <a:pPr indent="-514350" lvl="0" marL="514350" marR="0" rtl="0" algn="l">
              <a:lnSpc>
                <a:spcPct val="80000"/>
              </a:lnSpc>
              <a:spcBef>
                <a:spcPts val="1000"/>
              </a:spcBef>
              <a:spcAft>
                <a:spcPts val="0"/>
              </a:spcAft>
              <a:buClr>
                <a:srgbClr val="E19825"/>
              </a:buClr>
              <a:buSzPts val="2880"/>
              <a:buFont typeface="Trebuchet MS"/>
              <a:buAutoNum type="arabicParenR"/>
            </a:pPr>
            <a:r>
              <a:rPr b="0" i="0" lang="en-US" sz="3600" u="none">
                <a:solidFill>
                  <a:srgbClr val="C00000"/>
                </a:solidFill>
                <a:latin typeface="Teko"/>
                <a:ea typeface="Teko"/>
                <a:cs typeface="Teko"/>
                <a:sym typeface="Teko"/>
              </a:rPr>
              <a:t>Late and unreliable</a:t>
            </a:r>
            <a:endParaRPr/>
          </a:p>
          <a:p>
            <a:pPr indent="-331470" lvl="0" marL="514350" marR="0" rtl="0" algn="l">
              <a:lnSpc>
                <a:spcPct val="80000"/>
              </a:lnSpc>
              <a:spcBef>
                <a:spcPts val="1000"/>
              </a:spcBef>
              <a:spcAft>
                <a:spcPts val="0"/>
              </a:spcAft>
              <a:buClr>
                <a:srgbClr val="E19825"/>
              </a:buClr>
              <a:buSzPts val="2880"/>
              <a:buFont typeface="Trebuchet MS"/>
              <a:buNone/>
            </a:pPr>
            <a:r>
              <a:t/>
            </a:r>
            <a:endParaRPr b="0" i="0" sz="3600" u="none">
              <a:solidFill>
                <a:srgbClr val="C00000"/>
              </a:solidFill>
              <a:latin typeface="Teko"/>
              <a:ea typeface="Teko"/>
              <a:cs typeface="Teko"/>
              <a:sym typeface="Teko"/>
            </a:endParaRPr>
          </a:p>
          <a:p>
            <a:pPr indent="-514350" lvl="0" marL="514350" marR="0" rtl="0" algn="l">
              <a:lnSpc>
                <a:spcPct val="80000"/>
              </a:lnSpc>
              <a:spcBef>
                <a:spcPts val="1000"/>
              </a:spcBef>
              <a:spcAft>
                <a:spcPts val="0"/>
              </a:spcAft>
              <a:buClr>
                <a:srgbClr val="E19825"/>
              </a:buClr>
              <a:buSzPts val="2880"/>
              <a:buFont typeface="Trebuchet MS"/>
              <a:buAutoNum type="arabicParenR"/>
            </a:pPr>
            <a:r>
              <a:rPr b="0" i="0" lang="en-US" sz="3600" u="none">
                <a:solidFill>
                  <a:srgbClr val="C00000"/>
                </a:solidFill>
                <a:latin typeface="Teko"/>
                <a:ea typeface="Teko"/>
                <a:cs typeface="Teko"/>
                <a:sym typeface="Teko"/>
              </a:rPr>
              <a:t>Maintenance And Rework</a:t>
            </a:r>
            <a:endParaRPr/>
          </a:p>
          <a:p>
            <a:pPr indent="-331470" lvl="0" marL="514350" marR="0" rtl="0" algn="l">
              <a:lnSpc>
                <a:spcPct val="80000"/>
              </a:lnSpc>
              <a:spcBef>
                <a:spcPts val="1000"/>
              </a:spcBef>
              <a:spcAft>
                <a:spcPts val="0"/>
              </a:spcAft>
              <a:buClr>
                <a:srgbClr val="E19825"/>
              </a:buClr>
              <a:buSzPts val="2880"/>
              <a:buFont typeface="Georgia"/>
              <a:buNone/>
            </a:pPr>
            <a:r>
              <a:t/>
            </a:r>
            <a:endParaRPr b="0" i="0" sz="3600" u="none">
              <a:solidFill>
                <a:srgbClr val="C00000"/>
              </a:solidFill>
              <a:latin typeface="Teko"/>
              <a:ea typeface="Teko"/>
              <a:cs typeface="Teko"/>
              <a:sym typeface="Teko"/>
            </a:endParaRPr>
          </a:p>
          <a:p>
            <a:pPr indent="-514350" lvl="0" marL="514350" marR="0" rtl="0" algn="l">
              <a:lnSpc>
                <a:spcPct val="80000"/>
              </a:lnSpc>
              <a:spcBef>
                <a:spcPts val="1000"/>
              </a:spcBef>
              <a:spcAft>
                <a:spcPts val="0"/>
              </a:spcAft>
              <a:buClr>
                <a:schemeClr val="accent1"/>
              </a:buClr>
              <a:buSzPts val="1920"/>
              <a:buFont typeface="Noto Sans Symbols"/>
              <a:buNone/>
            </a:pPr>
            <a:r>
              <a:t/>
            </a:r>
            <a:endParaRPr b="0" i="0" sz="2400" u="none">
              <a:solidFill>
                <a:schemeClr val="dk2"/>
              </a:solidFill>
              <a:latin typeface="Arabic Typesetting"/>
              <a:ea typeface="Arabic Typesetting"/>
              <a:cs typeface="Arabic Typesetting"/>
              <a:sym typeface="Arabic Typesetting"/>
            </a:endParaRPr>
          </a:p>
          <a:p>
            <a:pPr indent="-514350" lvl="0" marL="514350" marR="0" rtl="0" algn="l">
              <a:lnSpc>
                <a:spcPct val="80000"/>
              </a:lnSpc>
              <a:spcBef>
                <a:spcPts val="1000"/>
              </a:spcBef>
              <a:spcAft>
                <a:spcPts val="0"/>
              </a:spcAft>
              <a:buClr>
                <a:schemeClr val="accent1"/>
              </a:buClr>
              <a:buSzPts val="1920"/>
              <a:buFont typeface="Noto Sans Symbols"/>
              <a:buNone/>
            </a:pPr>
            <a:r>
              <a:t/>
            </a:r>
            <a:endParaRPr b="0" i="0" sz="2400" u="none">
              <a:solidFill>
                <a:srgbClr val="404040"/>
              </a:solidFill>
              <a:latin typeface="Arabic Typesetting"/>
              <a:ea typeface="Arabic Typesetting"/>
              <a:cs typeface="Arabic Typesetting"/>
              <a:sym typeface="Arabic Typesetting"/>
            </a:endParaRPr>
          </a:p>
          <a:p>
            <a:pPr indent="-220980" lvl="0" marL="342900" marR="0" rtl="0" algn="l">
              <a:spcBef>
                <a:spcPts val="1000"/>
              </a:spcBef>
              <a:spcAft>
                <a:spcPts val="0"/>
              </a:spcAft>
              <a:buClr>
                <a:schemeClr val="accent1"/>
              </a:buClr>
              <a:buSzPts val="1920"/>
              <a:buFont typeface="Noto Sans Symbols"/>
              <a:buNone/>
            </a:pPr>
            <a:r>
              <a:t/>
            </a:r>
            <a:endParaRPr b="0" i="0" sz="2400" u="none">
              <a:solidFill>
                <a:srgbClr val="404040"/>
              </a:solidFill>
              <a:latin typeface="Arabic Typesetting"/>
              <a:ea typeface="Arabic Typesetting"/>
              <a:cs typeface="Arabic Typesetting"/>
              <a:sym typeface="Arabic Typesetting"/>
            </a:endParaRPr>
          </a:p>
        </p:txBody>
      </p:sp>
      <p:pic>
        <p:nvPicPr>
          <p:cNvPr descr="Green%20Question%20mark.jpg" id="278" name="Google Shape;278;p15"/>
          <p:cNvPicPr preferRelativeResize="0"/>
          <p:nvPr/>
        </p:nvPicPr>
        <p:blipFill rotWithShape="1">
          <a:blip r:embed="rId3">
            <a:alphaModFix/>
          </a:blip>
          <a:srcRect b="0" l="0" r="0" t="0"/>
          <a:stretch/>
        </p:blipFill>
        <p:spPr>
          <a:xfrm>
            <a:off x="304800" y="2286000"/>
            <a:ext cx="1787525" cy="3352800"/>
          </a:xfrm>
          <a:prstGeom prst="rect">
            <a:avLst/>
          </a:prstGeom>
          <a:noFill/>
          <a:ln>
            <a:noFill/>
          </a:ln>
        </p:spPr>
      </p:pic>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6"/>
          <p:cNvSpPr txBox="1"/>
          <p:nvPr>
            <p:ph type="title"/>
          </p:nvPr>
        </p:nvSpPr>
        <p:spPr>
          <a:xfrm>
            <a:off x="0" y="0"/>
            <a:ext cx="9144000" cy="685800"/>
          </a:xfrm>
          <a:prstGeom prst="rect">
            <a:avLst/>
          </a:prstGeom>
          <a:solidFill>
            <a:schemeClr val="accent1"/>
          </a:solid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3600"/>
              <a:buFont typeface="Trebuchet MS"/>
              <a:buNone/>
            </a:pPr>
            <a:r>
              <a:rPr b="0" i="0" lang="en-US" sz="3600" u="none">
                <a:solidFill>
                  <a:schemeClr val="lt1"/>
                </a:solidFill>
                <a:latin typeface="Trebuchet MS"/>
                <a:ea typeface="Trebuchet MS"/>
                <a:cs typeface="Trebuchet MS"/>
                <a:sym typeface="Trebuchet MS"/>
              </a:rPr>
              <a:t>Contd..</a:t>
            </a:r>
            <a:endParaRPr/>
          </a:p>
        </p:txBody>
      </p:sp>
      <p:sp>
        <p:nvSpPr>
          <p:cNvPr id="285" name="Google Shape;285;p16"/>
          <p:cNvSpPr txBox="1"/>
          <p:nvPr>
            <p:ph idx="1" type="body"/>
          </p:nvPr>
        </p:nvSpPr>
        <p:spPr>
          <a:xfrm>
            <a:off x="990600" y="1905000"/>
            <a:ext cx="8153400" cy="4572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90000"/>
              </a:lnSpc>
              <a:spcBef>
                <a:spcPts val="0"/>
              </a:spcBef>
              <a:spcAft>
                <a:spcPts val="0"/>
              </a:spcAft>
              <a:buClr>
                <a:srgbClr val="E19825"/>
              </a:buClr>
              <a:buSzPts val="2880"/>
              <a:buFont typeface="Georgia"/>
              <a:buChar char="•"/>
            </a:pPr>
            <a:r>
              <a:rPr b="0" i="0" lang="en-US" sz="3600" u="none">
                <a:solidFill>
                  <a:srgbClr val="404040"/>
                </a:solidFill>
                <a:latin typeface="Teko"/>
                <a:ea typeface="Teko"/>
                <a:cs typeface="Teko"/>
                <a:sym typeface="Teko"/>
              </a:rPr>
              <a:t>Biggest problems in software development is</a:t>
            </a:r>
            <a:endParaRPr/>
          </a:p>
          <a:p>
            <a:pPr indent="-273049" lvl="1" marL="639762" marR="0" rtl="0" algn="l">
              <a:lnSpc>
                <a:spcPct val="90000"/>
              </a:lnSpc>
              <a:spcBef>
                <a:spcPts val="1000"/>
              </a:spcBef>
              <a:spcAft>
                <a:spcPts val="0"/>
              </a:spcAft>
              <a:buClr>
                <a:srgbClr val="E19825"/>
              </a:buClr>
              <a:buSzPts val="2880"/>
              <a:buFont typeface="Georgia"/>
              <a:buChar char="▫"/>
            </a:pPr>
            <a:r>
              <a:rPr b="0" i="0" lang="en-US" sz="3600" u="none" cap="none" strike="noStrike">
                <a:solidFill>
                  <a:srgbClr val="404040"/>
                </a:solidFill>
                <a:latin typeface="Teko"/>
                <a:ea typeface="Teko"/>
                <a:cs typeface="Teko"/>
                <a:sym typeface="Teko"/>
              </a:rPr>
              <a:t> </a:t>
            </a:r>
            <a:r>
              <a:rPr b="1" i="1" lang="en-US" sz="3600" u="none" cap="none" strike="noStrike">
                <a:solidFill>
                  <a:srgbClr val="C00000"/>
                </a:solidFill>
                <a:latin typeface="Teko"/>
                <a:ea typeface="Teko"/>
                <a:cs typeface="Teko"/>
                <a:sym typeface="Teko"/>
              </a:rPr>
              <a:t>what is desired is not understood correctly.</a:t>
            </a:r>
            <a:endParaRPr/>
          </a:p>
          <a:p>
            <a:pPr indent="-273050" lvl="0" marL="273050" marR="0" rtl="0" algn="l">
              <a:lnSpc>
                <a:spcPct val="90000"/>
              </a:lnSpc>
              <a:spcBef>
                <a:spcPts val="1000"/>
              </a:spcBef>
              <a:spcAft>
                <a:spcPts val="0"/>
              </a:spcAft>
              <a:buClr>
                <a:srgbClr val="E19825"/>
              </a:buClr>
              <a:buSzPts val="2880"/>
              <a:buFont typeface="Noto Sans Symbols"/>
              <a:buChar char="⚫"/>
            </a:pPr>
            <a:r>
              <a:rPr b="0" i="0" lang="en-US" sz="3600" u="none">
                <a:solidFill>
                  <a:srgbClr val="404040"/>
                </a:solidFill>
                <a:latin typeface="Teko"/>
                <a:ea typeface="Teko"/>
                <a:cs typeface="Teko"/>
                <a:sym typeface="Teko"/>
              </a:rPr>
              <a:t>Development proceeds when it is believed that requirements are generally in good shape.</a:t>
            </a:r>
            <a:endParaRPr/>
          </a:p>
          <a:p>
            <a:pPr indent="-273050" lvl="0" marL="273050" marR="0" rtl="0" algn="l">
              <a:lnSpc>
                <a:spcPct val="90000"/>
              </a:lnSpc>
              <a:spcBef>
                <a:spcPts val="1000"/>
              </a:spcBef>
              <a:spcAft>
                <a:spcPts val="0"/>
              </a:spcAft>
              <a:buClr>
                <a:srgbClr val="E19825"/>
              </a:buClr>
              <a:buSzPts val="2880"/>
              <a:buFont typeface="Noto Sans Symbols"/>
              <a:buChar char="⚫"/>
            </a:pPr>
            <a:r>
              <a:rPr b="0" i="0" lang="en-US" sz="3600" u="none">
                <a:solidFill>
                  <a:srgbClr val="404040"/>
                </a:solidFill>
                <a:latin typeface="Teko"/>
                <a:ea typeface="Teko"/>
                <a:cs typeface="Teko"/>
                <a:sym typeface="Teko"/>
              </a:rPr>
              <a:t>As time passes the customer may find additional requirements which are not specified earlier</a:t>
            </a:r>
            <a:endParaRPr/>
          </a:p>
          <a:p>
            <a:pPr indent="-273050" lvl="0" marL="273050" marR="0" rtl="0" algn="l">
              <a:lnSpc>
                <a:spcPct val="90000"/>
              </a:lnSpc>
              <a:spcBef>
                <a:spcPts val="1000"/>
              </a:spcBef>
              <a:spcAft>
                <a:spcPts val="0"/>
              </a:spcAft>
              <a:buClr>
                <a:srgbClr val="E19825"/>
              </a:buClr>
              <a:buSzPts val="2880"/>
              <a:buFont typeface="Noto Sans Symbols"/>
              <a:buChar char="⚫"/>
            </a:pPr>
            <a:r>
              <a:rPr b="0" i="1" lang="en-US" sz="3600" u="none">
                <a:solidFill>
                  <a:srgbClr val="C00000"/>
                </a:solidFill>
                <a:latin typeface="Teko"/>
                <a:ea typeface="Teko"/>
                <a:cs typeface="Teko"/>
                <a:sym typeface="Teko"/>
              </a:rPr>
              <a:t>This leads to Rework.</a:t>
            </a:r>
            <a:endParaRPr/>
          </a:p>
          <a:p>
            <a:pPr indent="-160020" lvl="0" marL="342900" marR="0" rtl="0" algn="l">
              <a:spcBef>
                <a:spcPts val="1000"/>
              </a:spcBef>
              <a:spcAft>
                <a:spcPts val="0"/>
              </a:spcAft>
              <a:buClr>
                <a:schemeClr val="accent1"/>
              </a:buClr>
              <a:buSzPts val="2880"/>
              <a:buFont typeface="Noto Sans Symbols"/>
              <a:buNone/>
            </a:pPr>
            <a:r>
              <a:t/>
            </a:r>
            <a:endParaRPr b="0" i="1" sz="3600" u="none">
              <a:solidFill>
                <a:srgbClr val="C00000"/>
              </a:solidFill>
              <a:latin typeface="Teko"/>
              <a:ea typeface="Teko"/>
              <a:cs typeface="Teko"/>
              <a:sym typeface="Tek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7"/>
          <p:cNvSpPr txBox="1"/>
          <p:nvPr>
            <p:ph type="title"/>
          </p:nvPr>
        </p:nvSpPr>
        <p:spPr>
          <a:xfrm>
            <a:off x="-26987" y="26987"/>
            <a:ext cx="8991600" cy="762000"/>
          </a:xfrm>
          <a:prstGeom prst="rect">
            <a:avLst/>
          </a:prstGeom>
          <a:solidFill>
            <a:schemeClr val="accent1"/>
          </a:solid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3600"/>
              <a:buFont typeface="Trebuchet MS"/>
              <a:buNone/>
            </a:pPr>
            <a:r>
              <a:rPr b="0" i="0" lang="en-US" sz="3600" u="none">
                <a:solidFill>
                  <a:schemeClr val="lt1"/>
                </a:solidFill>
                <a:latin typeface="Trebuchet MS"/>
                <a:ea typeface="Trebuchet MS"/>
                <a:cs typeface="Trebuchet MS"/>
                <a:sym typeface="Trebuchet MS"/>
              </a:rPr>
              <a:t>REWORK</a:t>
            </a:r>
            <a:endParaRPr/>
          </a:p>
        </p:txBody>
      </p:sp>
      <p:sp>
        <p:nvSpPr>
          <p:cNvPr id="291" name="Google Shape;291;p17"/>
          <p:cNvSpPr txBox="1"/>
          <p:nvPr>
            <p:ph idx="1" type="body"/>
          </p:nvPr>
        </p:nvSpPr>
        <p:spPr>
          <a:xfrm>
            <a:off x="582612" y="1371600"/>
            <a:ext cx="7772400" cy="4800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2880"/>
              <a:buFont typeface="Noto Sans Symbols"/>
              <a:buChar char="►"/>
            </a:pPr>
            <a:r>
              <a:rPr b="0" i="0" lang="en-US" sz="3600" u="none">
                <a:solidFill>
                  <a:srgbClr val="404040"/>
                </a:solidFill>
                <a:latin typeface="Teko"/>
                <a:ea typeface="Teko"/>
                <a:cs typeface="Teko"/>
                <a:sym typeface="Teko"/>
              </a:rPr>
              <a:t>Reason Contributing to Rework</a:t>
            </a:r>
            <a:endParaRPr/>
          </a:p>
          <a:p>
            <a:pPr indent="-285750" lvl="1" marL="742950" marR="0" rtl="0" algn="l">
              <a:lnSpc>
                <a:spcPct val="100000"/>
              </a:lnSpc>
              <a:spcBef>
                <a:spcPts val="1000"/>
              </a:spcBef>
              <a:spcAft>
                <a:spcPts val="0"/>
              </a:spcAft>
              <a:buClr>
                <a:schemeClr val="accent1"/>
              </a:buClr>
              <a:buSzPts val="2880"/>
              <a:buFont typeface="Noto Sans Symbols"/>
              <a:buChar char="►"/>
            </a:pPr>
            <a:r>
              <a:rPr b="0" i="0" lang="en-US" sz="3600" u="none" cap="none" strike="noStrike">
                <a:solidFill>
                  <a:srgbClr val="404040"/>
                </a:solidFill>
                <a:latin typeface="Teko"/>
                <a:ea typeface="Teko"/>
                <a:cs typeface="Teko"/>
                <a:sym typeface="Teko"/>
              </a:rPr>
              <a:t>Changes in </a:t>
            </a:r>
            <a:endParaRPr/>
          </a:p>
          <a:p>
            <a:pPr indent="-228600" lvl="2" marL="1143000" marR="0" rtl="0" algn="l">
              <a:lnSpc>
                <a:spcPct val="100000"/>
              </a:lnSpc>
              <a:spcBef>
                <a:spcPts val="1000"/>
              </a:spcBef>
              <a:spcAft>
                <a:spcPts val="0"/>
              </a:spcAft>
              <a:buClr>
                <a:schemeClr val="accent1"/>
              </a:buClr>
              <a:buSzPts val="2880"/>
              <a:buFont typeface="Noto Sans Symbols"/>
              <a:buChar char="►"/>
            </a:pPr>
            <a:r>
              <a:rPr b="0" i="1" lang="en-US" sz="3600" u="none" cap="none" strike="noStrike">
                <a:solidFill>
                  <a:srgbClr val="C00000"/>
                </a:solidFill>
                <a:latin typeface="Teko"/>
                <a:ea typeface="Teko"/>
                <a:cs typeface="Teko"/>
                <a:sym typeface="Teko"/>
              </a:rPr>
              <a:t>Customers needs</a:t>
            </a:r>
            <a:endParaRPr/>
          </a:p>
          <a:p>
            <a:pPr indent="-228600" lvl="2" marL="1143000" marR="0" rtl="0" algn="l">
              <a:lnSpc>
                <a:spcPct val="100000"/>
              </a:lnSpc>
              <a:spcBef>
                <a:spcPts val="1000"/>
              </a:spcBef>
              <a:spcAft>
                <a:spcPts val="0"/>
              </a:spcAft>
              <a:buClr>
                <a:schemeClr val="accent1"/>
              </a:buClr>
              <a:buSzPts val="2880"/>
              <a:buFont typeface="Noto Sans Symbols"/>
              <a:buChar char="►"/>
            </a:pPr>
            <a:r>
              <a:rPr b="0" i="1" lang="en-US" sz="3600" u="none" cap="none" strike="noStrike">
                <a:solidFill>
                  <a:srgbClr val="C00000"/>
                </a:solidFill>
                <a:latin typeface="Teko"/>
                <a:ea typeface="Teko"/>
                <a:cs typeface="Teko"/>
                <a:sym typeface="Teko"/>
              </a:rPr>
              <a:t>Business environment</a:t>
            </a:r>
            <a:endParaRPr/>
          </a:p>
          <a:p>
            <a:pPr indent="-228600" lvl="2" marL="1143000" marR="0" rtl="0" algn="l">
              <a:lnSpc>
                <a:spcPct val="100000"/>
              </a:lnSpc>
              <a:spcBef>
                <a:spcPts val="1000"/>
              </a:spcBef>
              <a:spcAft>
                <a:spcPts val="0"/>
              </a:spcAft>
              <a:buClr>
                <a:schemeClr val="accent1"/>
              </a:buClr>
              <a:buSzPts val="2880"/>
              <a:buFont typeface="Noto Sans Symbols"/>
              <a:buChar char="►"/>
            </a:pPr>
            <a:r>
              <a:rPr b="0" i="1" lang="en-US" sz="3600" u="none" cap="none" strike="noStrike">
                <a:solidFill>
                  <a:srgbClr val="C00000"/>
                </a:solidFill>
                <a:latin typeface="Teko"/>
                <a:ea typeface="Teko"/>
                <a:cs typeface="Teko"/>
                <a:sym typeface="Teko"/>
              </a:rPr>
              <a:t>Technology</a:t>
            </a:r>
            <a:endParaRPr/>
          </a:p>
          <a:p>
            <a:pPr indent="-342900" lvl="0" marL="342900" marR="0" rtl="0" algn="l">
              <a:lnSpc>
                <a:spcPct val="100000"/>
              </a:lnSpc>
              <a:spcBef>
                <a:spcPts val="1000"/>
              </a:spcBef>
              <a:spcAft>
                <a:spcPts val="0"/>
              </a:spcAft>
              <a:buClr>
                <a:schemeClr val="accent1"/>
              </a:buClr>
              <a:buSzPts val="2880"/>
              <a:buFont typeface="Noto Sans Symbols"/>
              <a:buChar char="►"/>
            </a:pPr>
            <a:r>
              <a:rPr b="0" i="0" lang="en-US" sz="3600" u="none">
                <a:solidFill>
                  <a:srgbClr val="404040"/>
                </a:solidFill>
                <a:latin typeface="Teko"/>
                <a:ea typeface="Teko"/>
                <a:cs typeface="Teko"/>
                <a:sym typeface="Teko"/>
              </a:rPr>
              <a:t>It is estimated that of the total development effort 30 to 40% of effort is spend on rework</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8"/>
          <p:cNvSpPr txBox="1"/>
          <p:nvPr>
            <p:ph type="title"/>
          </p:nvPr>
        </p:nvSpPr>
        <p:spPr>
          <a:xfrm>
            <a:off x="0" y="0"/>
            <a:ext cx="8382000" cy="609600"/>
          </a:xfrm>
          <a:prstGeom prst="rect">
            <a:avLst/>
          </a:prstGeom>
          <a:solidFill>
            <a:schemeClr val="accent1"/>
          </a:solid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3200"/>
              <a:buFont typeface="Trebuchet MS"/>
              <a:buNone/>
            </a:pPr>
            <a:r>
              <a:rPr b="0" i="0" lang="en-US" sz="3200" u="none">
                <a:solidFill>
                  <a:schemeClr val="lt1"/>
                </a:solidFill>
                <a:latin typeface="Trebuchet MS"/>
                <a:ea typeface="Trebuchet MS"/>
                <a:cs typeface="Trebuchet MS"/>
                <a:sym typeface="Trebuchet MS"/>
              </a:rPr>
              <a:t>Practical Problems in software development</a:t>
            </a:r>
            <a:endParaRPr/>
          </a:p>
        </p:txBody>
      </p:sp>
      <p:pic>
        <p:nvPicPr>
          <p:cNvPr descr="software_engineering_explained" id="298" name="Google Shape;298;p18"/>
          <p:cNvPicPr preferRelativeResize="0"/>
          <p:nvPr>
            <p:ph idx="1" type="body"/>
          </p:nvPr>
        </p:nvPicPr>
        <p:blipFill rotWithShape="1">
          <a:blip r:embed="rId3">
            <a:alphaModFix/>
          </a:blip>
          <a:srcRect b="0" l="0" r="0" t="0"/>
          <a:stretch/>
        </p:blipFill>
        <p:spPr>
          <a:xfrm>
            <a:off x="152400" y="762000"/>
            <a:ext cx="8767762" cy="5791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19"/>
          <p:cNvSpPr txBox="1"/>
          <p:nvPr>
            <p:ph type="title"/>
          </p:nvPr>
        </p:nvSpPr>
        <p:spPr>
          <a:xfrm>
            <a:off x="-6350" y="0"/>
            <a:ext cx="8915400" cy="1066800"/>
          </a:xfrm>
          <a:prstGeom prst="rect">
            <a:avLst/>
          </a:prstGeom>
          <a:solidFill>
            <a:schemeClr val="accent1"/>
          </a:solid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3600"/>
              <a:buFont typeface="Trebuchet MS"/>
              <a:buNone/>
            </a:pPr>
            <a:r>
              <a:rPr b="0" i="0" lang="en-US" sz="3600" u="none">
                <a:solidFill>
                  <a:schemeClr val="lt1"/>
                </a:solidFill>
                <a:latin typeface="Trebuchet MS"/>
                <a:ea typeface="Trebuchet MS"/>
                <a:cs typeface="Trebuchet MS"/>
                <a:sym typeface="Trebuchet MS"/>
              </a:rPr>
              <a:t>Students Projects Vs Industrial Projects</a:t>
            </a:r>
            <a:endParaRPr/>
          </a:p>
        </p:txBody>
      </p:sp>
      <p:sp>
        <p:nvSpPr>
          <p:cNvPr id="305" name="Google Shape;305;p19"/>
          <p:cNvSpPr txBox="1"/>
          <p:nvPr>
            <p:ph idx="1" type="body"/>
          </p:nvPr>
        </p:nvSpPr>
        <p:spPr>
          <a:xfrm>
            <a:off x="184150" y="1447800"/>
            <a:ext cx="8534400" cy="5257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2880"/>
              <a:buFont typeface="Noto Sans Symbols"/>
              <a:buChar char="►"/>
            </a:pPr>
            <a:r>
              <a:rPr b="0" i="0" lang="en-US" sz="3600" u="none">
                <a:solidFill>
                  <a:srgbClr val="404040"/>
                </a:solidFill>
                <a:latin typeface="Teko"/>
                <a:ea typeface="Teko"/>
                <a:cs typeface="Teko"/>
                <a:sym typeface="Teko"/>
              </a:rPr>
              <a:t>2 different scenarios here</a:t>
            </a:r>
            <a:endParaRPr/>
          </a:p>
          <a:p>
            <a:pPr indent="-285750" lvl="1" marL="742950" marR="0" rtl="0" algn="l">
              <a:lnSpc>
                <a:spcPct val="100000"/>
              </a:lnSpc>
              <a:spcBef>
                <a:spcPts val="1000"/>
              </a:spcBef>
              <a:spcAft>
                <a:spcPts val="0"/>
              </a:spcAft>
              <a:buClr>
                <a:schemeClr val="accent1"/>
              </a:buClr>
              <a:buSzPts val="2880"/>
              <a:buFont typeface="Noto Sans Symbols"/>
              <a:buChar char="►"/>
            </a:pPr>
            <a:r>
              <a:rPr b="0" i="1" lang="en-US" sz="3600" u="none" cap="none" strike="noStrike">
                <a:solidFill>
                  <a:srgbClr val="C00000"/>
                </a:solidFill>
                <a:latin typeface="Teko"/>
                <a:ea typeface="Teko"/>
                <a:cs typeface="Teko"/>
                <a:sym typeface="Teko"/>
              </a:rPr>
              <a:t>You are given a problem for which you have to build a software system say in C or Java which is around 10,000 LOC what is the time period required?</a:t>
            </a:r>
            <a:endParaRPr/>
          </a:p>
          <a:p>
            <a:pPr indent="-102869" lvl="1" marL="742950" marR="0" rtl="0" algn="l">
              <a:lnSpc>
                <a:spcPct val="100000"/>
              </a:lnSpc>
              <a:spcBef>
                <a:spcPts val="1000"/>
              </a:spcBef>
              <a:spcAft>
                <a:spcPts val="0"/>
              </a:spcAft>
              <a:buClr>
                <a:schemeClr val="accent1"/>
              </a:buClr>
              <a:buSzPts val="2880"/>
              <a:buFont typeface="Noto Sans Symbols"/>
              <a:buNone/>
            </a:pPr>
            <a:r>
              <a:t/>
            </a:r>
            <a:endParaRPr b="0" i="1" sz="3600" u="none" cap="none" strike="noStrike">
              <a:solidFill>
                <a:srgbClr val="C00000"/>
              </a:solidFill>
              <a:latin typeface="Teko"/>
              <a:ea typeface="Teko"/>
              <a:cs typeface="Teko"/>
              <a:sym typeface="Teko"/>
            </a:endParaRPr>
          </a:p>
          <a:p>
            <a:pPr indent="-285750" lvl="1" marL="742950" marR="0" rtl="0" algn="l">
              <a:lnSpc>
                <a:spcPct val="100000"/>
              </a:lnSpc>
              <a:spcBef>
                <a:spcPts val="1000"/>
              </a:spcBef>
              <a:spcAft>
                <a:spcPts val="0"/>
              </a:spcAft>
              <a:buClr>
                <a:schemeClr val="accent1"/>
              </a:buClr>
              <a:buSzPts val="2880"/>
              <a:buFont typeface="Noto Sans Symbols"/>
              <a:buChar char="►"/>
            </a:pPr>
            <a:r>
              <a:rPr b="0" i="1" lang="en-US" sz="3600" u="none" cap="none" strike="noStrike">
                <a:solidFill>
                  <a:srgbClr val="C00000"/>
                </a:solidFill>
                <a:latin typeface="Teko"/>
                <a:ea typeface="Teko"/>
                <a:cs typeface="Teko"/>
                <a:sym typeface="Teko"/>
              </a:rPr>
              <a:t>Most of the students will say 1 to 3 months, there is also a chance of you completing it in 2 months</a:t>
            </a:r>
            <a:r>
              <a:rPr b="0" i="0" lang="en-US" sz="3600" u="none" cap="none" strike="noStrike">
                <a:solidFill>
                  <a:srgbClr val="404040"/>
                </a:solidFill>
                <a:latin typeface="Teko"/>
                <a:ea typeface="Teko"/>
                <a:cs typeface="Teko"/>
                <a:sym typeface="Teko"/>
              </a:rPr>
              <a:t>.</a:t>
            </a:r>
            <a:endParaRPr/>
          </a:p>
          <a:p>
            <a:pPr indent="-342900" lvl="0" marL="342900" marR="0" rtl="0" algn="l">
              <a:lnSpc>
                <a:spcPct val="100000"/>
              </a:lnSpc>
              <a:spcBef>
                <a:spcPts val="1000"/>
              </a:spcBef>
              <a:spcAft>
                <a:spcPts val="0"/>
              </a:spcAft>
              <a:buClr>
                <a:schemeClr val="accent1"/>
              </a:buClr>
              <a:buSzPts val="1920"/>
              <a:buFont typeface="Noto Sans Symbols"/>
              <a:buNone/>
            </a:pPr>
            <a:r>
              <a:t/>
            </a:r>
            <a:endParaRPr b="0" i="0" sz="2400" u="none">
              <a:solidFill>
                <a:srgbClr val="404040"/>
              </a:solidFill>
              <a:latin typeface="Arabic Typesetting"/>
              <a:ea typeface="Arabic Typesetting"/>
              <a:cs typeface="Arabic Typesetting"/>
              <a:sym typeface="Arabic Typesetting"/>
            </a:endParaRPr>
          </a:p>
          <a:p>
            <a:pPr indent="-220980" lvl="0" marL="342900" marR="0" rtl="0" algn="l">
              <a:lnSpc>
                <a:spcPct val="100000"/>
              </a:lnSpc>
              <a:spcBef>
                <a:spcPts val="1000"/>
              </a:spcBef>
              <a:spcAft>
                <a:spcPts val="0"/>
              </a:spcAft>
              <a:buClr>
                <a:schemeClr val="accent1"/>
              </a:buClr>
              <a:buSzPts val="1920"/>
              <a:buFont typeface="Noto Sans Symbols"/>
              <a:buNone/>
            </a:pPr>
            <a:r>
              <a:t/>
            </a:r>
            <a:endParaRPr b="0" i="0" sz="2400" u="none">
              <a:solidFill>
                <a:srgbClr val="404040"/>
              </a:solidFill>
              <a:latin typeface="Arabic Typesetting"/>
              <a:ea typeface="Arabic Typesetting"/>
              <a:cs typeface="Arabic Typesetting"/>
              <a:sym typeface="Arabic Typesetting"/>
            </a:endParaRPr>
          </a:p>
          <a:p>
            <a:pPr indent="-220980" lvl="0" marL="342900" marR="0" rtl="0" algn="l">
              <a:spcBef>
                <a:spcPts val="1000"/>
              </a:spcBef>
              <a:spcAft>
                <a:spcPts val="0"/>
              </a:spcAft>
              <a:buClr>
                <a:schemeClr val="accent1"/>
              </a:buClr>
              <a:buSzPts val="1920"/>
              <a:buFont typeface="Noto Sans Symbols"/>
              <a:buNone/>
            </a:pPr>
            <a:r>
              <a:t/>
            </a:r>
            <a:endParaRPr b="0" i="0" sz="2400" u="none">
              <a:solidFill>
                <a:srgbClr val="404040"/>
              </a:solidFill>
              <a:latin typeface="Arabic Typesetting"/>
              <a:ea typeface="Arabic Typesetting"/>
              <a:cs typeface="Arabic Typesetting"/>
              <a:sym typeface="Arabic Typesetting"/>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descr="C:\Documents and Settings\Administrator\Local Settings\Temporary Internet Files\Content.IE5\4GEIHQ52\MPj04393930000[1].jpg" id="170" name="Google Shape;170;p2"/>
          <p:cNvPicPr preferRelativeResize="0"/>
          <p:nvPr/>
        </p:nvPicPr>
        <p:blipFill rotWithShape="1">
          <a:blip r:embed="rId3">
            <a:alphaModFix/>
          </a:blip>
          <a:srcRect b="0" l="0" r="0" t="0"/>
          <a:stretch/>
        </p:blipFill>
        <p:spPr>
          <a:xfrm>
            <a:off x="0" y="1752600"/>
            <a:ext cx="3395662" cy="4114800"/>
          </a:xfrm>
          <a:prstGeom prst="rect">
            <a:avLst/>
          </a:prstGeom>
          <a:noFill/>
          <a:ln>
            <a:noFill/>
          </a:ln>
        </p:spPr>
      </p:pic>
      <p:sp>
        <p:nvSpPr>
          <p:cNvPr id="171" name="Google Shape;171;p2"/>
          <p:cNvSpPr txBox="1"/>
          <p:nvPr>
            <p:ph idx="4294967295" type="title"/>
          </p:nvPr>
        </p:nvSpPr>
        <p:spPr>
          <a:xfrm>
            <a:off x="0" y="0"/>
            <a:ext cx="9144000" cy="838200"/>
          </a:xfrm>
          <a:prstGeom prst="rect">
            <a:avLst/>
          </a:prstGeom>
          <a:solidFill>
            <a:schemeClr val="accent1"/>
          </a:solid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lt1"/>
              </a:buClr>
              <a:buSzPts val="5400"/>
              <a:buFont typeface="Arabic Typesetting"/>
              <a:buNone/>
            </a:pPr>
            <a:r>
              <a:rPr b="0" i="0" lang="en-US" sz="5400" u="none" cap="none" strike="noStrike">
                <a:solidFill>
                  <a:schemeClr val="lt1"/>
                </a:solidFill>
                <a:latin typeface="Arabic Typesetting"/>
                <a:ea typeface="Arabic Typesetting"/>
                <a:cs typeface="Arabic Typesetting"/>
                <a:sym typeface="Arabic Typesetting"/>
              </a:rPr>
              <a:t>Contents</a:t>
            </a:r>
            <a:endParaRPr/>
          </a:p>
        </p:txBody>
      </p:sp>
      <p:sp>
        <p:nvSpPr>
          <p:cNvPr id="172" name="Google Shape;172;p2"/>
          <p:cNvSpPr txBox="1"/>
          <p:nvPr>
            <p:ph idx="4294967295" type="body"/>
          </p:nvPr>
        </p:nvSpPr>
        <p:spPr>
          <a:xfrm>
            <a:off x="2286000" y="609600"/>
            <a:ext cx="6858000" cy="4953000"/>
          </a:xfrm>
          <a:prstGeom prst="rect">
            <a:avLst/>
          </a:prstGeom>
          <a:noFill/>
          <a:ln>
            <a:noFill/>
          </a:ln>
        </p:spPr>
        <p:txBody>
          <a:bodyPr anchorCtr="0" anchor="t" bIns="45700" lIns="91425" spcFirstLastPara="1" rIns="91425" wrap="square" tIns="45700">
            <a:normAutofit/>
          </a:bodyPr>
          <a:lstStyle/>
          <a:p>
            <a:pPr indent="-170180" lvl="0" marL="342900" marR="0" rtl="0" algn="l">
              <a:lnSpc>
                <a:spcPct val="80000"/>
              </a:lnSpc>
              <a:spcBef>
                <a:spcPts val="0"/>
              </a:spcBef>
              <a:spcAft>
                <a:spcPts val="0"/>
              </a:spcAft>
              <a:buClr>
                <a:schemeClr val="accent1"/>
              </a:buClr>
              <a:buSzPts val="2720"/>
              <a:buFont typeface="Noto Sans Symbols"/>
              <a:buNone/>
            </a:pPr>
            <a:r>
              <a:t/>
            </a:r>
            <a:endParaRPr b="0" i="0" sz="3400" u="none" cap="none" strike="noStrike">
              <a:solidFill>
                <a:srgbClr val="404040"/>
              </a:solidFill>
              <a:latin typeface="Arabic Typesetting"/>
              <a:ea typeface="Arabic Typesetting"/>
              <a:cs typeface="Arabic Typesetting"/>
              <a:sym typeface="Arabic Typesetting"/>
            </a:endParaRPr>
          </a:p>
          <a:p>
            <a:pPr indent="-170180" lvl="0" marL="342900" marR="0" rtl="0" algn="l">
              <a:lnSpc>
                <a:spcPct val="80000"/>
              </a:lnSpc>
              <a:spcBef>
                <a:spcPts val="1000"/>
              </a:spcBef>
              <a:spcAft>
                <a:spcPts val="0"/>
              </a:spcAft>
              <a:buClr>
                <a:schemeClr val="accent1"/>
              </a:buClr>
              <a:buSzPts val="2720"/>
              <a:buFont typeface="Noto Sans Symbols"/>
              <a:buNone/>
            </a:pPr>
            <a:r>
              <a:t/>
            </a:r>
            <a:endParaRPr b="0" i="0" sz="3400" u="none" cap="none" strike="noStrike">
              <a:solidFill>
                <a:srgbClr val="404040"/>
              </a:solidFill>
              <a:latin typeface="Arabic Typesetting"/>
              <a:ea typeface="Arabic Typesetting"/>
              <a:cs typeface="Arabic Typesetting"/>
              <a:sym typeface="Arabic Typesetting"/>
            </a:endParaRPr>
          </a:p>
          <a:p>
            <a:pPr indent="-170180" lvl="0" marL="342900" marR="0" rtl="0" algn="l">
              <a:lnSpc>
                <a:spcPct val="80000"/>
              </a:lnSpc>
              <a:spcBef>
                <a:spcPts val="1000"/>
              </a:spcBef>
              <a:spcAft>
                <a:spcPts val="0"/>
              </a:spcAft>
              <a:buClr>
                <a:schemeClr val="accent1"/>
              </a:buClr>
              <a:buSzPts val="2720"/>
              <a:buFont typeface="Noto Sans Symbols"/>
              <a:buNone/>
            </a:pPr>
            <a:r>
              <a:t/>
            </a:r>
            <a:endParaRPr b="0" i="0" sz="3400" u="none" cap="none" strike="noStrike">
              <a:solidFill>
                <a:srgbClr val="404040"/>
              </a:solidFill>
              <a:latin typeface="Teko"/>
              <a:ea typeface="Teko"/>
              <a:cs typeface="Teko"/>
              <a:sym typeface="Teko"/>
            </a:endParaRPr>
          </a:p>
          <a:p>
            <a:pPr indent="-342900" lvl="0" marL="342900" marR="0" rtl="0" algn="l">
              <a:lnSpc>
                <a:spcPct val="80000"/>
              </a:lnSpc>
              <a:spcBef>
                <a:spcPts val="1000"/>
              </a:spcBef>
              <a:spcAft>
                <a:spcPts val="0"/>
              </a:spcAft>
              <a:buClr>
                <a:schemeClr val="accent1"/>
              </a:buClr>
              <a:buSzPts val="2720"/>
              <a:buFont typeface="Noto Sans Symbols"/>
              <a:buChar char="🠶"/>
            </a:pPr>
            <a:r>
              <a:rPr b="0" i="0" lang="en-US" sz="3400" u="none" cap="none" strike="noStrike">
                <a:solidFill>
                  <a:srgbClr val="404040"/>
                </a:solidFill>
                <a:latin typeface="Teko"/>
                <a:ea typeface="Teko"/>
                <a:cs typeface="Teko"/>
                <a:sym typeface="Teko"/>
              </a:rPr>
              <a:t>Introduction </a:t>
            </a:r>
            <a:endParaRPr/>
          </a:p>
          <a:p>
            <a:pPr indent="-342900" lvl="0" marL="342900" marR="0" rtl="0" algn="l">
              <a:lnSpc>
                <a:spcPct val="80000"/>
              </a:lnSpc>
              <a:spcBef>
                <a:spcPts val="1000"/>
              </a:spcBef>
              <a:spcAft>
                <a:spcPts val="0"/>
              </a:spcAft>
              <a:buClr>
                <a:schemeClr val="accent1"/>
              </a:buClr>
              <a:buSzPts val="2720"/>
              <a:buFont typeface="Noto Sans Symbols"/>
              <a:buChar char="🠶"/>
            </a:pPr>
            <a:r>
              <a:rPr b="0" i="0" lang="en-US" sz="3400" u="none" cap="none" strike="noStrike">
                <a:solidFill>
                  <a:srgbClr val="404040"/>
                </a:solidFill>
                <a:latin typeface="Teko"/>
                <a:ea typeface="Teko"/>
                <a:cs typeface="Teko"/>
                <a:sym typeface="Teko"/>
              </a:rPr>
              <a:t>Definition</a:t>
            </a:r>
            <a:endParaRPr/>
          </a:p>
          <a:p>
            <a:pPr indent="-342900" lvl="0" marL="342900" marR="0" rtl="0" algn="l">
              <a:lnSpc>
                <a:spcPct val="80000"/>
              </a:lnSpc>
              <a:spcBef>
                <a:spcPts val="1000"/>
              </a:spcBef>
              <a:spcAft>
                <a:spcPts val="0"/>
              </a:spcAft>
              <a:buClr>
                <a:schemeClr val="accent1"/>
              </a:buClr>
              <a:buSzPts val="2720"/>
              <a:buFont typeface="Noto Sans Symbols"/>
              <a:buChar char="🠶"/>
            </a:pPr>
            <a:r>
              <a:rPr b="0" i="0" lang="en-US" sz="3400" u="none" cap="none" strike="noStrike">
                <a:solidFill>
                  <a:srgbClr val="404040"/>
                </a:solidFill>
                <a:latin typeface="Teko"/>
                <a:ea typeface="Teko"/>
                <a:cs typeface="Teko"/>
                <a:sym typeface="Teko"/>
              </a:rPr>
              <a:t>Objectives</a:t>
            </a:r>
            <a:endParaRPr/>
          </a:p>
          <a:p>
            <a:pPr indent="-342900" lvl="0" marL="342900" marR="0" rtl="0" algn="l">
              <a:lnSpc>
                <a:spcPct val="80000"/>
              </a:lnSpc>
              <a:spcBef>
                <a:spcPts val="1000"/>
              </a:spcBef>
              <a:spcAft>
                <a:spcPts val="0"/>
              </a:spcAft>
              <a:buClr>
                <a:schemeClr val="accent1"/>
              </a:buClr>
              <a:buSzPts val="2720"/>
              <a:buFont typeface="Noto Sans Symbols"/>
              <a:buChar char="🠶"/>
            </a:pPr>
            <a:r>
              <a:rPr b="0" i="0" lang="en-US" sz="3400" u="none" cap="none" strike="noStrike">
                <a:solidFill>
                  <a:srgbClr val="404040"/>
                </a:solidFill>
                <a:latin typeface="Teko"/>
                <a:ea typeface="Teko"/>
                <a:cs typeface="Teko"/>
                <a:sym typeface="Teko"/>
              </a:rPr>
              <a:t>Software problems</a:t>
            </a:r>
            <a:endParaRPr/>
          </a:p>
          <a:p>
            <a:pPr indent="-342900" lvl="0" marL="342900" marR="0" rtl="0" algn="l">
              <a:lnSpc>
                <a:spcPct val="80000"/>
              </a:lnSpc>
              <a:spcBef>
                <a:spcPts val="1000"/>
              </a:spcBef>
              <a:spcAft>
                <a:spcPts val="0"/>
              </a:spcAft>
              <a:buClr>
                <a:schemeClr val="accent1"/>
              </a:buClr>
              <a:buSzPts val="2720"/>
              <a:buFont typeface="Noto Sans Symbols"/>
              <a:buChar char="🠶"/>
            </a:pPr>
            <a:r>
              <a:rPr b="0" i="0" lang="en-US" sz="3400" u="none" cap="none" strike="noStrike">
                <a:solidFill>
                  <a:srgbClr val="404040"/>
                </a:solidFill>
                <a:latin typeface="Teko"/>
                <a:ea typeface="Teko"/>
                <a:cs typeface="Teko"/>
                <a:sym typeface="Teko"/>
              </a:rPr>
              <a:t>Students projects Vs Industrial Software</a:t>
            </a:r>
            <a:endParaRPr/>
          </a:p>
          <a:p>
            <a:pPr indent="-342900" lvl="0" marL="342900" marR="0" rtl="0" algn="l">
              <a:lnSpc>
                <a:spcPct val="80000"/>
              </a:lnSpc>
              <a:spcBef>
                <a:spcPts val="1000"/>
              </a:spcBef>
              <a:spcAft>
                <a:spcPts val="0"/>
              </a:spcAft>
              <a:buClr>
                <a:schemeClr val="accent1"/>
              </a:buClr>
              <a:buSzPts val="2720"/>
              <a:buFont typeface="Noto Sans Symbols"/>
              <a:buChar char="🠶"/>
            </a:pPr>
            <a:r>
              <a:rPr b="0" i="0" lang="en-US" sz="3400" u="none" cap="none" strike="noStrike">
                <a:solidFill>
                  <a:srgbClr val="404040"/>
                </a:solidFill>
                <a:latin typeface="Teko"/>
                <a:ea typeface="Teko"/>
                <a:cs typeface="Teko"/>
                <a:sym typeface="Teko"/>
              </a:rPr>
              <a:t>Qualities of software</a:t>
            </a:r>
            <a:endParaRPr/>
          </a:p>
          <a:p>
            <a:pPr indent="-170180" lvl="0" marL="342900" marR="0" rtl="0" algn="l">
              <a:lnSpc>
                <a:spcPct val="80000"/>
              </a:lnSpc>
              <a:spcBef>
                <a:spcPts val="1000"/>
              </a:spcBef>
              <a:spcAft>
                <a:spcPts val="0"/>
              </a:spcAft>
              <a:buClr>
                <a:schemeClr val="accent1"/>
              </a:buClr>
              <a:buSzPts val="2720"/>
              <a:buFont typeface="Noto Sans Symbols"/>
              <a:buNone/>
            </a:pPr>
            <a:r>
              <a:t/>
            </a:r>
            <a:endParaRPr b="0" i="0" sz="3400" u="none" cap="none" strike="noStrike">
              <a:solidFill>
                <a:srgbClr val="404040"/>
              </a:solidFill>
              <a:latin typeface="Teko"/>
              <a:ea typeface="Teko"/>
              <a:cs typeface="Teko"/>
              <a:sym typeface="Teko"/>
            </a:endParaRPr>
          </a:p>
          <a:p>
            <a:pPr indent="-170180" lvl="0" marL="342900" marR="0" rtl="0" algn="l">
              <a:lnSpc>
                <a:spcPct val="80000"/>
              </a:lnSpc>
              <a:spcBef>
                <a:spcPts val="1000"/>
              </a:spcBef>
              <a:spcAft>
                <a:spcPts val="0"/>
              </a:spcAft>
              <a:buClr>
                <a:schemeClr val="accent1"/>
              </a:buClr>
              <a:buSzPts val="2720"/>
              <a:buFont typeface="Noto Sans Symbols"/>
              <a:buNone/>
            </a:pPr>
            <a:r>
              <a:t/>
            </a:r>
            <a:endParaRPr b="0" i="0" sz="3400" u="none" cap="none" strike="noStrike">
              <a:solidFill>
                <a:srgbClr val="404040"/>
              </a:solidFill>
              <a:latin typeface="Arabic Typesetting"/>
              <a:ea typeface="Arabic Typesetting"/>
              <a:cs typeface="Arabic Typesetting"/>
              <a:sym typeface="Arabic Typesetting"/>
            </a:endParaRPr>
          </a:p>
          <a:p>
            <a:pPr indent="-170180" lvl="0" marL="342900" marR="0" rtl="0" algn="l">
              <a:spcBef>
                <a:spcPts val="1000"/>
              </a:spcBef>
              <a:spcAft>
                <a:spcPts val="0"/>
              </a:spcAft>
              <a:buClr>
                <a:schemeClr val="accent1"/>
              </a:buClr>
              <a:buSzPts val="2720"/>
              <a:buFont typeface="Noto Sans Symbols"/>
              <a:buNone/>
            </a:pPr>
            <a:r>
              <a:t/>
            </a:r>
            <a:endParaRPr b="0" i="0" sz="3400" u="none">
              <a:solidFill>
                <a:srgbClr val="404040"/>
              </a:solidFill>
              <a:latin typeface="Arabic Typesetting"/>
              <a:ea typeface="Arabic Typesetting"/>
              <a:cs typeface="Arabic Typesetting"/>
              <a:sym typeface="Arabic Typesetting"/>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0"/>
          <p:cNvSpPr txBox="1"/>
          <p:nvPr>
            <p:ph type="title"/>
          </p:nvPr>
        </p:nvSpPr>
        <p:spPr>
          <a:xfrm>
            <a:off x="26987" y="0"/>
            <a:ext cx="8229600" cy="685800"/>
          </a:xfrm>
          <a:prstGeom prst="rect">
            <a:avLst/>
          </a:prstGeom>
          <a:solidFill>
            <a:schemeClr val="accent1"/>
          </a:solid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3600"/>
              <a:buFont typeface="Trebuchet MS"/>
              <a:buNone/>
            </a:pPr>
            <a:r>
              <a:rPr b="0" i="0" lang="en-US" sz="3600" u="none">
                <a:solidFill>
                  <a:schemeClr val="lt1"/>
                </a:solidFill>
                <a:latin typeface="Trebuchet MS"/>
                <a:ea typeface="Trebuchet MS"/>
                <a:cs typeface="Trebuchet MS"/>
                <a:sym typeface="Trebuchet MS"/>
              </a:rPr>
              <a:t>Contd…</a:t>
            </a:r>
            <a:endParaRPr/>
          </a:p>
        </p:txBody>
      </p:sp>
      <p:sp>
        <p:nvSpPr>
          <p:cNvPr id="312" name="Google Shape;312;p20"/>
          <p:cNvSpPr txBox="1"/>
          <p:nvPr>
            <p:ph idx="1" type="body"/>
          </p:nvPr>
        </p:nvSpPr>
        <p:spPr>
          <a:xfrm>
            <a:off x="457200" y="1524000"/>
            <a:ext cx="8077200" cy="4648200"/>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100000"/>
              </a:lnSpc>
              <a:spcBef>
                <a:spcPts val="0"/>
              </a:spcBef>
              <a:spcAft>
                <a:spcPts val="0"/>
              </a:spcAft>
              <a:buClr>
                <a:schemeClr val="accent1"/>
              </a:buClr>
              <a:buSzPts val="3120"/>
              <a:buFont typeface="Noto Sans Symbols"/>
              <a:buChar char="🠶"/>
            </a:pPr>
            <a:r>
              <a:rPr b="0" i="0" lang="en-US" sz="3900" u="none">
                <a:solidFill>
                  <a:srgbClr val="404040"/>
                </a:solidFill>
                <a:latin typeface="Teko"/>
                <a:ea typeface="Teko"/>
                <a:cs typeface="Teko"/>
                <a:sym typeface="Teko"/>
              </a:rPr>
              <a:t>With 2 months as completion time productivity will be 5000 lines of code  per person-month</a:t>
            </a:r>
            <a:endParaRPr/>
          </a:p>
          <a:p>
            <a:pPr indent="-342900" lvl="0" marL="342900" marR="0" rtl="0" algn="l">
              <a:lnSpc>
                <a:spcPct val="100000"/>
              </a:lnSpc>
              <a:spcBef>
                <a:spcPts val="1000"/>
              </a:spcBef>
              <a:spcAft>
                <a:spcPts val="0"/>
              </a:spcAft>
              <a:buClr>
                <a:schemeClr val="accent1"/>
              </a:buClr>
              <a:buSzPts val="3120"/>
              <a:buFont typeface="Noto Sans Symbols"/>
              <a:buChar char="🠶"/>
            </a:pPr>
            <a:r>
              <a:rPr b="0" i="0" lang="en-US" sz="3900" u="none">
                <a:solidFill>
                  <a:srgbClr val="404040"/>
                </a:solidFill>
                <a:latin typeface="Teko"/>
                <a:ea typeface="Teko"/>
                <a:cs typeface="Teko"/>
                <a:sym typeface="Teko"/>
              </a:rPr>
              <a:t>Now we will consider the industry  scenario.</a:t>
            </a:r>
            <a:endParaRPr/>
          </a:p>
          <a:p>
            <a:pPr indent="-342900" lvl="0" marL="342900" marR="0" rtl="0" algn="l">
              <a:lnSpc>
                <a:spcPct val="100000"/>
              </a:lnSpc>
              <a:spcBef>
                <a:spcPts val="1000"/>
              </a:spcBef>
              <a:spcAft>
                <a:spcPts val="0"/>
              </a:spcAft>
              <a:buClr>
                <a:schemeClr val="accent1"/>
              </a:buClr>
              <a:buSzPts val="3120"/>
              <a:buFont typeface="Noto Sans Symbols"/>
              <a:buChar char="🠶"/>
            </a:pPr>
            <a:r>
              <a:rPr b="0" i="0" lang="en-US" sz="3900" u="none">
                <a:solidFill>
                  <a:srgbClr val="404040"/>
                </a:solidFill>
                <a:latin typeface="Teko"/>
                <a:ea typeface="Teko"/>
                <a:cs typeface="Teko"/>
                <a:sym typeface="Teko"/>
              </a:rPr>
              <a:t>In  industry it is fair to say that a productivity figure of 1000 LOC per person per month is quite respectable.</a:t>
            </a:r>
            <a:endParaRPr/>
          </a:p>
          <a:p>
            <a:pPr indent="-342900" lvl="0" marL="342900" marR="0" rtl="0" algn="l">
              <a:lnSpc>
                <a:spcPct val="100000"/>
              </a:lnSpc>
              <a:spcBef>
                <a:spcPts val="1000"/>
              </a:spcBef>
              <a:spcAft>
                <a:spcPts val="0"/>
              </a:spcAft>
              <a:buClr>
                <a:schemeClr val="accent1"/>
              </a:buClr>
              <a:buSzPts val="3120"/>
              <a:buFont typeface="Noto Sans Symbols"/>
              <a:buChar char="🠶"/>
            </a:pPr>
            <a:r>
              <a:rPr b="0" i="0" lang="en-US" sz="3900" u="none">
                <a:solidFill>
                  <a:srgbClr val="404040"/>
                </a:solidFill>
                <a:latin typeface="Teko"/>
                <a:ea typeface="Teko"/>
                <a:cs typeface="Teko"/>
                <a:sym typeface="Teko"/>
              </a:rPr>
              <a:t>Why this difference??</a:t>
            </a:r>
            <a:endParaRPr/>
          </a:p>
          <a:p>
            <a:pPr indent="-342900" lvl="0" marL="342900" marR="0" rtl="0" algn="l">
              <a:lnSpc>
                <a:spcPct val="100000"/>
              </a:lnSpc>
              <a:spcBef>
                <a:spcPts val="1000"/>
              </a:spcBef>
              <a:spcAft>
                <a:spcPts val="0"/>
              </a:spcAft>
              <a:buClr>
                <a:schemeClr val="accent1"/>
              </a:buClr>
              <a:buSzPts val="2960"/>
              <a:buFont typeface="Noto Sans Symbols"/>
              <a:buNone/>
            </a:pPr>
            <a:r>
              <a:t/>
            </a:r>
            <a:endParaRPr b="0" i="0" sz="3700" u="none">
              <a:solidFill>
                <a:srgbClr val="404040"/>
              </a:solidFill>
              <a:latin typeface="Arabic Typesetting"/>
              <a:ea typeface="Arabic Typesetting"/>
              <a:cs typeface="Arabic Typesetting"/>
              <a:sym typeface="Arabic Typesetting"/>
            </a:endParaRPr>
          </a:p>
          <a:p>
            <a:pPr indent="-154940" lvl="0" marL="342900" marR="0" rtl="0" algn="l">
              <a:spcBef>
                <a:spcPts val="1000"/>
              </a:spcBef>
              <a:spcAft>
                <a:spcPts val="0"/>
              </a:spcAft>
              <a:buClr>
                <a:schemeClr val="accent1"/>
              </a:buClr>
              <a:buSzPts val="2960"/>
              <a:buFont typeface="Noto Sans Symbols"/>
              <a:buNone/>
            </a:pPr>
            <a:r>
              <a:t/>
            </a:r>
            <a:endParaRPr b="0" i="0" sz="3700" u="none">
              <a:solidFill>
                <a:srgbClr val="404040"/>
              </a:solidFill>
              <a:latin typeface="Arabic Typesetting"/>
              <a:ea typeface="Arabic Typesetting"/>
              <a:cs typeface="Arabic Typesetting"/>
              <a:sym typeface="Arabic Typesetting"/>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1"/>
          <p:cNvSpPr txBox="1"/>
          <p:nvPr>
            <p:ph type="title"/>
          </p:nvPr>
        </p:nvSpPr>
        <p:spPr>
          <a:xfrm>
            <a:off x="0" y="0"/>
            <a:ext cx="8534400" cy="762000"/>
          </a:xfrm>
          <a:prstGeom prst="rect">
            <a:avLst/>
          </a:prstGeom>
          <a:solidFill>
            <a:schemeClr val="accent1"/>
          </a:solid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3600"/>
              <a:buFont typeface="Trebuchet MS"/>
              <a:buNone/>
            </a:pPr>
            <a:r>
              <a:rPr b="0" i="0" lang="en-US" sz="3600" u="none">
                <a:solidFill>
                  <a:schemeClr val="lt1"/>
                </a:solidFill>
                <a:latin typeface="Trebuchet MS"/>
                <a:ea typeface="Trebuchet MS"/>
                <a:cs typeface="Trebuchet MS"/>
                <a:sym typeface="Trebuchet MS"/>
              </a:rPr>
              <a:t>Contd…</a:t>
            </a:r>
            <a:endParaRPr/>
          </a:p>
        </p:txBody>
      </p:sp>
      <p:sp>
        <p:nvSpPr>
          <p:cNvPr id="319" name="Google Shape;319;p21"/>
          <p:cNvSpPr txBox="1"/>
          <p:nvPr>
            <p:ph idx="1" type="body"/>
          </p:nvPr>
        </p:nvSpPr>
        <p:spPr>
          <a:xfrm>
            <a:off x="26987" y="1371600"/>
            <a:ext cx="8736012" cy="4800600"/>
          </a:xfrm>
          <a:prstGeom prst="rect">
            <a:avLst/>
          </a:prstGeom>
          <a:noFill/>
          <a:ln>
            <a:noFill/>
          </a:ln>
        </p:spPr>
        <p:txBody>
          <a:bodyPr anchorCtr="0" anchor="t" bIns="45700" lIns="91425" spcFirstLastPara="1" rIns="91425" wrap="square" tIns="45700">
            <a:normAutofit/>
          </a:bodyPr>
          <a:lstStyle/>
          <a:p>
            <a:pPr indent="-273050" lvl="0" marL="273050" marR="0" rtl="0" algn="l">
              <a:lnSpc>
                <a:spcPct val="80000"/>
              </a:lnSpc>
              <a:spcBef>
                <a:spcPts val="0"/>
              </a:spcBef>
              <a:spcAft>
                <a:spcPts val="0"/>
              </a:spcAft>
              <a:buClr>
                <a:schemeClr val="accent1"/>
              </a:buClr>
              <a:buSzPts val="2880"/>
              <a:buFont typeface="Noto Sans Symbols"/>
              <a:buChar char="⚫"/>
            </a:pPr>
            <a:r>
              <a:rPr b="0" i="0" lang="en-US" sz="3600" u="none">
                <a:solidFill>
                  <a:srgbClr val="404040"/>
                </a:solidFill>
                <a:latin typeface="Teko"/>
                <a:ea typeface="Teko"/>
                <a:cs typeface="Teko"/>
                <a:sym typeface="Teko"/>
              </a:rPr>
              <a:t>Why is it that the students seem to be more productive in their students days than they become professionals?????</a:t>
            </a:r>
            <a:endParaRPr/>
          </a:p>
          <a:p>
            <a:pPr indent="-90170" lvl="0" marL="273050" marR="0" rtl="0" algn="l">
              <a:lnSpc>
                <a:spcPct val="80000"/>
              </a:lnSpc>
              <a:spcBef>
                <a:spcPts val="1000"/>
              </a:spcBef>
              <a:spcAft>
                <a:spcPts val="0"/>
              </a:spcAft>
              <a:buClr>
                <a:schemeClr val="accent1"/>
              </a:buClr>
              <a:buSzPts val="2880"/>
              <a:buFont typeface="Noto Sans Symbols"/>
              <a:buNone/>
            </a:pPr>
            <a:r>
              <a:t/>
            </a:r>
            <a:endParaRPr b="0" i="0" sz="3600" u="none">
              <a:solidFill>
                <a:srgbClr val="404040"/>
              </a:solidFill>
              <a:latin typeface="Teko"/>
              <a:ea typeface="Teko"/>
              <a:cs typeface="Teko"/>
              <a:sym typeface="Teko"/>
            </a:endParaRPr>
          </a:p>
          <a:p>
            <a:pPr indent="-273050" lvl="0" marL="273050" marR="0" rtl="0" algn="l">
              <a:lnSpc>
                <a:spcPct val="80000"/>
              </a:lnSpc>
              <a:spcBef>
                <a:spcPts val="1000"/>
              </a:spcBef>
              <a:spcAft>
                <a:spcPts val="0"/>
              </a:spcAft>
              <a:buClr>
                <a:schemeClr val="accent1"/>
              </a:buClr>
              <a:buSzPts val="2880"/>
              <a:buFont typeface="Noto Sans Symbols"/>
              <a:buChar char="⚫"/>
            </a:pPr>
            <a:r>
              <a:rPr b="0" i="0" lang="en-US" sz="3600" u="none">
                <a:solidFill>
                  <a:srgbClr val="404040"/>
                </a:solidFill>
                <a:latin typeface="Teko"/>
                <a:ea typeface="Teko"/>
                <a:cs typeface="Teko"/>
                <a:sym typeface="Teko"/>
              </a:rPr>
              <a:t>Answer is that 2 different things are being built in two different scenario.</a:t>
            </a:r>
            <a:endParaRPr/>
          </a:p>
          <a:p>
            <a:pPr indent="-90170" lvl="0" marL="273050" marR="0" rtl="0" algn="l">
              <a:lnSpc>
                <a:spcPct val="80000"/>
              </a:lnSpc>
              <a:spcBef>
                <a:spcPts val="1000"/>
              </a:spcBef>
              <a:spcAft>
                <a:spcPts val="0"/>
              </a:spcAft>
              <a:buClr>
                <a:schemeClr val="accent1"/>
              </a:buClr>
              <a:buSzPts val="2880"/>
              <a:buFont typeface="Noto Sans Symbols"/>
              <a:buNone/>
            </a:pPr>
            <a:r>
              <a:t/>
            </a:r>
            <a:endParaRPr b="0" i="0" sz="3600" u="none">
              <a:solidFill>
                <a:srgbClr val="404040"/>
              </a:solidFill>
              <a:latin typeface="Teko"/>
              <a:ea typeface="Teko"/>
              <a:cs typeface="Teko"/>
              <a:sym typeface="Teko"/>
            </a:endParaRPr>
          </a:p>
          <a:p>
            <a:pPr indent="-273050" lvl="0" marL="273050" marR="0" rtl="0" algn="l">
              <a:lnSpc>
                <a:spcPct val="80000"/>
              </a:lnSpc>
              <a:spcBef>
                <a:spcPts val="1000"/>
              </a:spcBef>
              <a:spcAft>
                <a:spcPts val="0"/>
              </a:spcAft>
              <a:buClr>
                <a:schemeClr val="accent1"/>
              </a:buClr>
              <a:buSzPts val="2880"/>
              <a:buFont typeface="Noto Sans Symbols"/>
              <a:buChar char="⚫"/>
            </a:pPr>
            <a:r>
              <a:rPr b="0" i="0" lang="en-US" sz="3600" u="none">
                <a:solidFill>
                  <a:srgbClr val="404040"/>
                </a:solidFill>
                <a:latin typeface="Teko"/>
                <a:ea typeface="Teko"/>
                <a:cs typeface="Teko"/>
                <a:sym typeface="Teko"/>
              </a:rPr>
              <a:t>A student system is built whose main purpose is to demo that it works.</a:t>
            </a:r>
            <a:endParaRPr/>
          </a:p>
          <a:p>
            <a:pPr indent="-140970" lvl="0" marL="273050" marR="0" rtl="0" algn="l">
              <a:lnSpc>
                <a:spcPct val="80000"/>
              </a:lnSpc>
              <a:spcBef>
                <a:spcPts val="1000"/>
              </a:spcBef>
              <a:spcAft>
                <a:spcPts val="0"/>
              </a:spcAft>
              <a:buClr>
                <a:schemeClr val="accent1"/>
              </a:buClr>
              <a:buSzPts val="2080"/>
              <a:buFont typeface="Noto Sans Symbols"/>
              <a:buNone/>
            </a:pPr>
            <a:r>
              <a:t/>
            </a:r>
            <a:endParaRPr b="0" i="0" sz="2600" u="none">
              <a:solidFill>
                <a:srgbClr val="404040"/>
              </a:solidFill>
              <a:latin typeface="Arabic Typesetting"/>
              <a:ea typeface="Arabic Typesetting"/>
              <a:cs typeface="Arabic Typesetting"/>
              <a:sym typeface="Arabic Typesetting"/>
            </a:endParaRPr>
          </a:p>
          <a:p>
            <a:pPr indent="-210820" lvl="0" marL="342900" marR="0" rtl="0" algn="l">
              <a:spcBef>
                <a:spcPts val="1000"/>
              </a:spcBef>
              <a:spcAft>
                <a:spcPts val="0"/>
              </a:spcAft>
              <a:buClr>
                <a:schemeClr val="accent1"/>
              </a:buClr>
              <a:buSzPts val="2080"/>
              <a:buFont typeface="Noto Sans Symbols"/>
              <a:buNone/>
            </a:pPr>
            <a:r>
              <a:t/>
            </a:r>
            <a:endParaRPr b="0" i="0" sz="2600" u="none">
              <a:solidFill>
                <a:srgbClr val="404040"/>
              </a:solidFill>
              <a:latin typeface="Arabic Typesetting"/>
              <a:ea typeface="Arabic Typesetting"/>
              <a:cs typeface="Arabic Typesetting"/>
              <a:sym typeface="Arabic Typesetting"/>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9">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22"/>
          <p:cNvSpPr txBox="1"/>
          <p:nvPr>
            <p:ph type="title"/>
          </p:nvPr>
        </p:nvSpPr>
        <p:spPr>
          <a:xfrm>
            <a:off x="6350" y="0"/>
            <a:ext cx="9137650" cy="933450"/>
          </a:xfrm>
          <a:prstGeom prst="rect">
            <a:avLst/>
          </a:prstGeom>
          <a:solidFill>
            <a:schemeClr val="accent1"/>
          </a:solid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3600"/>
              <a:buFont typeface="Trebuchet MS"/>
              <a:buNone/>
            </a:pPr>
            <a:r>
              <a:rPr b="0" i="0" lang="en-US" sz="3600" u="none">
                <a:solidFill>
                  <a:schemeClr val="lt1"/>
                </a:solidFill>
                <a:latin typeface="Trebuchet MS"/>
                <a:ea typeface="Trebuchet MS"/>
                <a:cs typeface="Trebuchet MS"/>
                <a:sym typeface="Trebuchet MS"/>
              </a:rPr>
              <a:t>Contd..</a:t>
            </a:r>
            <a:endParaRPr/>
          </a:p>
        </p:txBody>
      </p:sp>
      <p:sp>
        <p:nvSpPr>
          <p:cNvPr id="326" name="Google Shape;326;p22"/>
          <p:cNvSpPr txBox="1"/>
          <p:nvPr>
            <p:ph idx="1" type="body"/>
          </p:nvPr>
        </p:nvSpPr>
        <p:spPr>
          <a:xfrm>
            <a:off x="152400" y="1219200"/>
            <a:ext cx="8382000" cy="44958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chemeClr val="accent1"/>
              </a:buClr>
              <a:buSzPts val="3120"/>
              <a:buFont typeface="Noto Sans Symbols"/>
              <a:buChar char="⚫"/>
            </a:pPr>
            <a:r>
              <a:rPr b="0" i="0" lang="en-US" sz="3900" u="none">
                <a:solidFill>
                  <a:srgbClr val="404040"/>
                </a:solidFill>
                <a:latin typeface="Teko"/>
                <a:ea typeface="Teko"/>
                <a:cs typeface="Teko"/>
                <a:sym typeface="Teko"/>
              </a:rPr>
              <a:t>An industrial software is built by a team of professionals in an organization for a client who is paying  for it &amp; whose business may depend on proper working of the system.</a:t>
            </a:r>
            <a:endParaRPr/>
          </a:p>
          <a:p>
            <a:pPr indent="-74929" lvl="0" marL="273050" marR="0" rtl="0" algn="l">
              <a:lnSpc>
                <a:spcPct val="100000"/>
              </a:lnSpc>
              <a:spcBef>
                <a:spcPts val="1000"/>
              </a:spcBef>
              <a:spcAft>
                <a:spcPts val="0"/>
              </a:spcAft>
              <a:buClr>
                <a:schemeClr val="accent1"/>
              </a:buClr>
              <a:buSzPts val="3120"/>
              <a:buFont typeface="Noto Sans Symbols"/>
              <a:buNone/>
            </a:pPr>
            <a:r>
              <a:t/>
            </a:r>
            <a:endParaRPr b="0" i="0" sz="3900" u="none">
              <a:solidFill>
                <a:srgbClr val="404040"/>
              </a:solidFill>
              <a:latin typeface="Teko"/>
              <a:ea typeface="Teko"/>
              <a:cs typeface="Teko"/>
              <a:sym typeface="Teko"/>
            </a:endParaRPr>
          </a:p>
          <a:p>
            <a:pPr indent="-273050" lvl="0" marL="273050" marR="0" rtl="0" algn="l">
              <a:lnSpc>
                <a:spcPct val="100000"/>
              </a:lnSpc>
              <a:spcBef>
                <a:spcPts val="1000"/>
              </a:spcBef>
              <a:spcAft>
                <a:spcPts val="0"/>
              </a:spcAft>
              <a:buClr>
                <a:schemeClr val="accent1"/>
              </a:buClr>
              <a:buSzPts val="3120"/>
              <a:buFont typeface="Noto Sans Symbols"/>
              <a:buChar char="⚫"/>
            </a:pPr>
            <a:r>
              <a:rPr b="0" i="0" lang="en-US" sz="3900" u="none">
                <a:solidFill>
                  <a:srgbClr val="404040"/>
                </a:solidFill>
                <a:latin typeface="Teko"/>
                <a:ea typeface="Teko"/>
                <a:cs typeface="Teko"/>
                <a:sym typeface="Teko"/>
              </a:rPr>
              <a:t>In the latter case the software engineering principles are applied.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3"/>
          <p:cNvSpPr txBox="1"/>
          <p:nvPr>
            <p:ph type="title"/>
          </p:nvPr>
        </p:nvSpPr>
        <p:spPr>
          <a:xfrm>
            <a:off x="0" y="0"/>
            <a:ext cx="9144000" cy="762000"/>
          </a:xfrm>
          <a:prstGeom prst="rect">
            <a:avLst/>
          </a:prstGeom>
          <a:solidFill>
            <a:schemeClr val="accent1"/>
          </a:solid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3600"/>
              <a:buFont typeface="Trebuchet MS"/>
              <a:buNone/>
            </a:pPr>
            <a:r>
              <a:rPr b="0" i="0" lang="en-US" sz="3600" u="none">
                <a:solidFill>
                  <a:schemeClr val="lt1"/>
                </a:solidFill>
                <a:latin typeface="Trebuchet MS"/>
                <a:ea typeface="Trebuchet MS"/>
                <a:cs typeface="Trebuchet MS"/>
                <a:sym typeface="Trebuchet MS"/>
              </a:rPr>
              <a:t>Contents</a:t>
            </a:r>
            <a:endParaRPr/>
          </a:p>
        </p:txBody>
      </p:sp>
      <p:sp>
        <p:nvSpPr>
          <p:cNvPr id="333" name="Google Shape;333;p23"/>
          <p:cNvSpPr txBox="1"/>
          <p:nvPr>
            <p:ph idx="1" type="body"/>
          </p:nvPr>
        </p:nvSpPr>
        <p:spPr>
          <a:xfrm>
            <a:off x="0" y="1009650"/>
            <a:ext cx="6096000" cy="5638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2560"/>
              <a:buFont typeface="Noto Sans Symbols"/>
              <a:buChar char="►"/>
            </a:pPr>
            <a:r>
              <a:rPr b="0" i="0" lang="en-US" sz="3200" u="none">
                <a:solidFill>
                  <a:srgbClr val="404040"/>
                </a:solidFill>
                <a:latin typeface="Arabic Typesetting"/>
                <a:ea typeface="Arabic Typesetting"/>
                <a:cs typeface="Arabic Typesetting"/>
                <a:sym typeface="Arabic Typesetting"/>
              </a:rPr>
              <a:t>Important Qualities Of software Product</a:t>
            </a:r>
            <a:endParaRPr/>
          </a:p>
          <a:p>
            <a:pPr indent="-342900" lvl="0" marL="342900" marR="0" rtl="0" algn="l">
              <a:lnSpc>
                <a:spcPct val="100000"/>
              </a:lnSpc>
              <a:spcBef>
                <a:spcPts val="1000"/>
              </a:spcBef>
              <a:spcAft>
                <a:spcPts val="0"/>
              </a:spcAft>
              <a:buClr>
                <a:schemeClr val="accent1"/>
              </a:buClr>
              <a:buSzPts val="2560"/>
              <a:buFont typeface="Noto Sans Symbols"/>
              <a:buChar char="►"/>
            </a:pPr>
            <a:r>
              <a:rPr b="0" i="0" lang="en-US" sz="3200" u="none">
                <a:solidFill>
                  <a:srgbClr val="404040"/>
                </a:solidFill>
                <a:latin typeface="Arabic Typesetting"/>
                <a:ea typeface="Arabic Typesetting"/>
                <a:cs typeface="Arabic Typesetting"/>
                <a:sym typeface="Arabic Typesetting"/>
              </a:rPr>
              <a:t>Software Engineering Principles</a:t>
            </a:r>
            <a:endParaRPr/>
          </a:p>
          <a:p>
            <a:pPr indent="-342900" lvl="0" marL="342900" marR="0" rtl="0" algn="l">
              <a:lnSpc>
                <a:spcPct val="100000"/>
              </a:lnSpc>
              <a:spcBef>
                <a:spcPts val="1000"/>
              </a:spcBef>
              <a:spcAft>
                <a:spcPts val="0"/>
              </a:spcAft>
              <a:buClr>
                <a:schemeClr val="accent1"/>
              </a:buClr>
              <a:buSzPts val="2560"/>
              <a:buFont typeface="Noto Sans Symbols"/>
              <a:buChar char="►"/>
            </a:pPr>
            <a:r>
              <a:rPr b="0" i="0" lang="en-US" sz="3200" u="none">
                <a:solidFill>
                  <a:srgbClr val="404040"/>
                </a:solidFill>
                <a:latin typeface="Arabic Typesetting"/>
                <a:ea typeface="Arabic Typesetting"/>
                <a:cs typeface="Arabic Typesetting"/>
                <a:sym typeface="Arabic Typesetting"/>
              </a:rPr>
              <a:t>Introduction to process models</a:t>
            </a:r>
            <a:endParaRPr/>
          </a:p>
          <a:p>
            <a:pPr indent="-342900" lvl="0" marL="342900" marR="0" rtl="0" algn="l">
              <a:lnSpc>
                <a:spcPct val="100000"/>
              </a:lnSpc>
              <a:spcBef>
                <a:spcPts val="1000"/>
              </a:spcBef>
              <a:spcAft>
                <a:spcPts val="0"/>
              </a:spcAft>
              <a:buClr>
                <a:schemeClr val="accent1"/>
              </a:buClr>
              <a:buSzPts val="2560"/>
              <a:buFont typeface="Noto Sans Symbols"/>
              <a:buChar char="►"/>
            </a:pPr>
            <a:r>
              <a:rPr b="0" i="0" lang="en-US" sz="3200" u="none">
                <a:solidFill>
                  <a:srgbClr val="404040"/>
                </a:solidFill>
                <a:latin typeface="Arabic Typesetting"/>
                <a:ea typeface="Arabic Typesetting"/>
                <a:cs typeface="Arabic Typesetting"/>
                <a:sym typeface="Arabic Typesetting"/>
              </a:rPr>
              <a:t>Different Process Model</a:t>
            </a:r>
            <a:endParaRPr/>
          </a:p>
          <a:p>
            <a:pPr indent="-214630" lvl="1" marL="742950" marR="0" rtl="0" algn="l">
              <a:lnSpc>
                <a:spcPct val="100000"/>
              </a:lnSpc>
              <a:spcBef>
                <a:spcPts val="1000"/>
              </a:spcBef>
              <a:spcAft>
                <a:spcPts val="0"/>
              </a:spcAft>
              <a:buClr>
                <a:schemeClr val="accent1"/>
              </a:buClr>
              <a:buSzPts val="1120"/>
              <a:buFont typeface="Noto Sans Symbols"/>
              <a:buNone/>
            </a:pPr>
            <a:r>
              <a:t/>
            </a:r>
            <a:endParaRPr b="0" i="1" sz="1400" u="none" cap="none" strike="noStrike">
              <a:solidFill>
                <a:srgbClr val="404040"/>
              </a:solidFill>
              <a:latin typeface="Arabic Typesetting"/>
              <a:ea typeface="Arabic Typesetting"/>
              <a:cs typeface="Arabic Typesetting"/>
              <a:sym typeface="Arabic Typesetting"/>
            </a:endParaRPr>
          </a:p>
          <a:p>
            <a:pPr indent="-285750" lvl="1" marL="742950" marR="0" rtl="0" algn="l">
              <a:lnSpc>
                <a:spcPct val="100000"/>
              </a:lnSpc>
              <a:spcBef>
                <a:spcPts val="1000"/>
              </a:spcBef>
              <a:spcAft>
                <a:spcPts val="0"/>
              </a:spcAft>
              <a:buClr>
                <a:schemeClr val="accent1"/>
              </a:buClr>
              <a:buSzPts val="1120"/>
              <a:buFont typeface="Noto Sans Symbols"/>
              <a:buNone/>
            </a:pPr>
            <a:r>
              <a:t/>
            </a:r>
            <a:endParaRPr b="1" i="1" sz="1400" u="none" cap="none" strike="noStrike">
              <a:solidFill>
                <a:srgbClr val="404040"/>
              </a:solidFill>
              <a:latin typeface="Arabic Typesetting"/>
              <a:ea typeface="Arabic Typesetting"/>
              <a:cs typeface="Arabic Typesetting"/>
              <a:sym typeface="Arabic Typesetting"/>
            </a:endParaRPr>
          </a:p>
          <a:p>
            <a:pPr indent="-214630" lvl="1" marL="742950" marR="0" rtl="0" algn="l">
              <a:lnSpc>
                <a:spcPct val="100000"/>
              </a:lnSpc>
              <a:spcBef>
                <a:spcPts val="1000"/>
              </a:spcBef>
              <a:spcAft>
                <a:spcPts val="0"/>
              </a:spcAft>
              <a:buClr>
                <a:schemeClr val="accent1"/>
              </a:buClr>
              <a:buSzPts val="1120"/>
              <a:buFont typeface="Noto Sans Symbols"/>
              <a:buNone/>
            </a:pPr>
            <a:r>
              <a:t/>
            </a:r>
            <a:endParaRPr b="1" i="1" sz="1400" u="none" cap="none" strike="noStrike">
              <a:solidFill>
                <a:srgbClr val="404040"/>
              </a:solidFill>
              <a:latin typeface="Arabic Typesetting"/>
              <a:ea typeface="Arabic Typesetting"/>
              <a:cs typeface="Arabic Typesetting"/>
              <a:sym typeface="Arabic Typesetting"/>
            </a:endParaRPr>
          </a:p>
          <a:p>
            <a:pPr indent="-342900" lvl="0" marL="342900" marR="0" rtl="0" algn="l">
              <a:lnSpc>
                <a:spcPct val="100000"/>
              </a:lnSpc>
              <a:spcBef>
                <a:spcPts val="1000"/>
              </a:spcBef>
              <a:spcAft>
                <a:spcPts val="0"/>
              </a:spcAft>
              <a:buClr>
                <a:schemeClr val="accent1"/>
              </a:buClr>
              <a:buSzPts val="1280"/>
              <a:buFont typeface="Noto Sans Symbols"/>
              <a:buNone/>
            </a:pPr>
            <a:r>
              <a:t/>
            </a:r>
            <a:endParaRPr b="0" i="1" sz="1600" u="none">
              <a:solidFill>
                <a:srgbClr val="404040"/>
              </a:solidFill>
              <a:latin typeface="Arabic Typesetting"/>
              <a:ea typeface="Arabic Typesetting"/>
              <a:cs typeface="Arabic Typesetting"/>
              <a:sym typeface="Arabic Typesetting"/>
            </a:endParaRPr>
          </a:p>
          <a:p>
            <a:pPr indent="-261620" lvl="0" marL="342900" marR="0" rtl="0" algn="l">
              <a:spcBef>
                <a:spcPts val="1000"/>
              </a:spcBef>
              <a:spcAft>
                <a:spcPts val="0"/>
              </a:spcAft>
              <a:buClr>
                <a:schemeClr val="accent1"/>
              </a:buClr>
              <a:buSzPts val="1280"/>
              <a:buFont typeface="Noto Sans Symbols"/>
              <a:buNone/>
            </a:pPr>
            <a:r>
              <a:t/>
            </a:r>
            <a:endParaRPr b="0" i="1" sz="1600" u="none">
              <a:solidFill>
                <a:srgbClr val="404040"/>
              </a:solidFill>
              <a:latin typeface="Arabic Typesetting"/>
              <a:ea typeface="Arabic Typesetting"/>
              <a:cs typeface="Arabic Typesetting"/>
              <a:sym typeface="Arabic Typesetting"/>
            </a:endParaRPr>
          </a:p>
        </p:txBody>
      </p:sp>
      <p:pic>
        <p:nvPicPr>
          <p:cNvPr descr="C:\Documents and Settings\Administrator\Local Settings\Temporary Internet Files\Content.IE5\WYOM8BCM\MPj04393940000[1].jpg" id="334" name="Google Shape;334;p23"/>
          <p:cNvPicPr preferRelativeResize="0"/>
          <p:nvPr/>
        </p:nvPicPr>
        <p:blipFill rotWithShape="1">
          <a:blip r:embed="rId3">
            <a:alphaModFix/>
          </a:blip>
          <a:srcRect b="0" l="0" r="0" t="0"/>
          <a:stretch/>
        </p:blipFill>
        <p:spPr>
          <a:xfrm>
            <a:off x="6116637" y="1009650"/>
            <a:ext cx="2951162" cy="4762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4"/>
          <p:cNvSpPr txBox="1"/>
          <p:nvPr>
            <p:ph type="title"/>
          </p:nvPr>
        </p:nvSpPr>
        <p:spPr>
          <a:xfrm>
            <a:off x="0" y="0"/>
            <a:ext cx="8991600" cy="792162"/>
          </a:xfrm>
          <a:prstGeom prst="rect">
            <a:avLst/>
          </a:prstGeom>
          <a:solidFill>
            <a:schemeClr val="accent1"/>
          </a:solid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3600"/>
              <a:buFont typeface="Trebuchet MS"/>
              <a:buNone/>
            </a:pPr>
            <a:r>
              <a:rPr b="0" i="0" lang="en-US" sz="3600" u="none">
                <a:solidFill>
                  <a:schemeClr val="lt1"/>
                </a:solidFill>
                <a:latin typeface="Trebuchet MS"/>
                <a:ea typeface="Trebuchet MS"/>
                <a:cs typeface="Trebuchet MS"/>
                <a:sym typeface="Trebuchet MS"/>
              </a:rPr>
              <a:t>Qualities of a software</a:t>
            </a:r>
            <a:endParaRPr/>
          </a:p>
        </p:txBody>
      </p:sp>
      <p:sp>
        <p:nvSpPr>
          <p:cNvPr id="341" name="Google Shape;341;p24"/>
          <p:cNvSpPr txBox="1"/>
          <p:nvPr>
            <p:ph idx="1" type="body"/>
          </p:nvPr>
        </p:nvSpPr>
        <p:spPr>
          <a:xfrm>
            <a:off x="3962400" y="850900"/>
            <a:ext cx="4876800" cy="52244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accent1"/>
              </a:buClr>
              <a:buSzPts val="2880"/>
              <a:buFont typeface="Noto Sans Symbols"/>
              <a:buChar char="🠶"/>
            </a:pPr>
            <a:r>
              <a:rPr b="0" i="0" lang="en-US" sz="3600" u="none">
                <a:solidFill>
                  <a:srgbClr val="C00000"/>
                </a:solidFill>
                <a:latin typeface="Teko"/>
                <a:ea typeface="Teko"/>
                <a:cs typeface="Teko"/>
                <a:sym typeface="Teko"/>
              </a:rPr>
              <a:t>Correctness</a:t>
            </a:r>
            <a:r>
              <a:rPr b="0" i="0" lang="en-US" sz="3600" u="none">
                <a:solidFill>
                  <a:srgbClr val="404040"/>
                </a:solidFill>
                <a:latin typeface="Teko"/>
                <a:ea typeface="Teko"/>
                <a:cs typeface="Teko"/>
                <a:sym typeface="Teko"/>
              </a:rPr>
              <a:t>- Correctness of the software is the extent to which it satisfies it’s functions specifications.</a:t>
            </a:r>
            <a:endParaRPr/>
          </a:p>
          <a:p>
            <a:pPr indent="-160020" lvl="0" marL="342900" marR="0" rtl="0" algn="l">
              <a:lnSpc>
                <a:spcPct val="90000"/>
              </a:lnSpc>
              <a:spcBef>
                <a:spcPts val="1000"/>
              </a:spcBef>
              <a:spcAft>
                <a:spcPts val="0"/>
              </a:spcAft>
              <a:buClr>
                <a:schemeClr val="accent1"/>
              </a:buClr>
              <a:buSzPts val="2880"/>
              <a:buFont typeface="Noto Sans Symbols"/>
              <a:buNone/>
            </a:pPr>
            <a:r>
              <a:t/>
            </a:r>
            <a:endParaRPr b="0" i="0" sz="3600" u="none">
              <a:solidFill>
                <a:srgbClr val="404040"/>
              </a:solidFill>
              <a:latin typeface="Teko"/>
              <a:ea typeface="Teko"/>
              <a:cs typeface="Teko"/>
              <a:sym typeface="Teko"/>
            </a:endParaRPr>
          </a:p>
          <a:p>
            <a:pPr indent="-342900" lvl="0" marL="342900" marR="0" rtl="0" algn="l">
              <a:lnSpc>
                <a:spcPct val="90000"/>
              </a:lnSpc>
              <a:spcBef>
                <a:spcPts val="1000"/>
              </a:spcBef>
              <a:spcAft>
                <a:spcPts val="0"/>
              </a:spcAft>
              <a:buClr>
                <a:schemeClr val="accent1"/>
              </a:buClr>
              <a:buSzPts val="2880"/>
              <a:buFont typeface="Noto Sans Symbols"/>
              <a:buChar char="🠶"/>
            </a:pPr>
            <a:r>
              <a:rPr b="0" i="0" lang="en-US" sz="3600" u="none">
                <a:solidFill>
                  <a:srgbClr val="C00000"/>
                </a:solidFill>
                <a:latin typeface="Teko"/>
                <a:ea typeface="Teko"/>
                <a:cs typeface="Teko"/>
                <a:sym typeface="Teko"/>
              </a:rPr>
              <a:t>Reliability</a:t>
            </a:r>
            <a:r>
              <a:rPr b="0" i="0" lang="en-US" sz="3600" u="none">
                <a:solidFill>
                  <a:srgbClr val="404040"/>
                </a:solidFill>
                <a:latin typeface="Teko"/>
                <a:ea typeface="Teko"/>
                <a:cs typeface="Teko"/>
                <a:sym typeface="Teko"/>
              </a:rPr>
              <a:t>- Reliability is the probability that software will operate as expected  over a  specified time interval.</a:t>
            </a:r>
            <a:endParaRPr/>
          </a:p>
          <a:p>
            <a:pPr indent="-160020" lvl="0" marL="342900" marR="0" rtl="0" algn="l">
              <a:spcBef>
                <a:spcPts val="1000"/>
              </a:spcBef>
              <a:spcAft>
                <a:spcPts val="0"/>
              </a:spcAft>
              <a:buClr>
                <a:schemeClr val="accent1"/>
              </a:buClr>
              <a:buSzPts val="2880"/>
              <a:buFont typeface="Noto Sans Symbols"/>
              <a:buNone/>
            </a:pPr>
            <a:r>
              <a:t/>
            </a:r>
            <a:endParaRPr b="0" i="0" sz="3600" u="none">
              <a:solidFill>
                <a:srgbClr val="404040"/>
              </a:solidFill>
              <a:latin typeface="Teko"/>
              <a:ea typeface="Teko"/>
              <a:cs typeface="Teko"/>
              <a:sym typeface="Teko"/>
            </a:endParaRPr>
          </a:p>
        </p:txBody>
      </p:sp>
      <p:pic>
        <p:nvPicPr>
          <p:cNvPr id="342" name="Google Shape;342;p24"/>
          <p:cNvPicPr preferRelativeResize="0"/>
          <p:nvPr/>
        </p:nvPicPr>
        <p:blipFill rotWithShape="1">
          <a:blip r:embed="rId3">
            <a:alphaModFix/>
          </a:blip>
          <a:srcRect b="0" l="0" r="0" t="0"/>
          <a:stretch/>
        </p:blipFill>
        <p:spPr>
          <a:xfrm>
            <a:off x="395287" y="1905000"/>
            <a:ext cx="3567112" cy="3117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5"/>
          <p:cNvSpPr txBox="1"/>
          <p:nvPr>
            <p:ph type="title"/>
          </p:nvPr>
        </p:nvSpPr>
        <p:spPr>
          <a:xfrm>
            <a:off x="14287" y="0"/>
            <a:ext cx="9129712" cy="990600"/>
          </a:xfrm>
          <a:prstGeom prst="rect">
            <a:avLst/>
          </a:prstGeom>
          <a:solidFill>
            <a:schemeClr val="accent1"/>
          </a:solid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3600"/>
              <a:buFont typeface="Trebuchet MS"/>
              <a:buNone/>
            </a:pPr>
            <a:r>
              <a:rPr b="0" i="0" lang="en-US" sz="3600" u="none">
                <a:solidFill>
                  <a:schemeClr val="lt1"/>
                </a:solidFill>
                <a:latin typeface="Trebuchet MS"/>
                <a:ea typeface="Trebuchet MS"/>
                <a:cs typeface="Trebuchet MS"/>
                <a:sym typeface="Trebuchet MS"/>
              </a:rPr>
              <a:t>Qualities of a software</a:t>
            </a:r>
            <a:endParaRPr/>
          </a:p>
        </p:txBody>
      </p:sp>
      <p:sp>
        <p:nvSpPr>
          <p:cNvPr descr="Image result for quality" id="348" name="Google Shape;348;p25"/>
          <p:cNvSpPr txBox="1"/>
          <p:nvPr>
            <p:ph idx="1" type="body"/>
          </p:nvPr>
        </p:nvSpPr>
        <p:spPr>
          <a:xfrm>
            <a:off x="3657600" y="2103437"/>
            <a:ext cx="4754562" cy="3932237"/>
          </a:xfrm>
          <a:prstGeom prst="rect">
            <a:avLst/>
          </a:prstGeom>
          <a:noFill/>
          <a:ln>
            <a:noFill/>
          </a:ln>
        </p:spPr>
        <p:txBody>
          <a:bodyPr anchorCtr="0" anchor="t" bIns="45700" lIns="91425" spcFirstLastPara="1" rIns="91425" wrap="square" tIns="45700">
            <a:normAutofit/>
          </a:bodyPr>
          <a:lstStyle/>
          <a:p>
            <a:pPr indent="-182880" lvl="0" marL="182562" marR="0" rtl="0" algn="l">
              <a:lnSpc>
                <a:spcPct val="100000"/>
              </a:lnSpc>
              <a:spcBef>
                <a:spcPts val="0"/>
              </a:spcBef>
              <a:spcAft>
                <a:spcPts val="0"/>
              </a:spcAft>
              <a:buClr>
                <a:srgbClr val="262626"/>
              </a:buClr>
              <a:buSzPts val="2880"/>
              <a:buFont typeface="Noto Sans Symbols"/>
              <a:buChar char="🠶"/>
            </a:pPr>
            <a:r>
              <a:rPr b="0" i="0" lang="en-US" sz="3600" u="none">
                <a:solidFill>
                  <a:srgbClr val="C00000"/>
                </a:solidFill>
                <a:latin typeface="Teko"/>
                <a:ea typeface="Teko"/>
                <a:cs typeface="Teko"/>
                <a:sym typeface="Teko"/>
              </a:rPr>
              <a:t>Robustness</a:t>
            </a:r>
            <a:r>
              <a:rPr b="0" i="0" lang="en-US" sz="3600" u="none">
                <a:solidFill>
                  <a:srgbClr val="404040"/>
                </a:solidFill>
                <a:latin typeface="Teko"/>
                <a:ea typeface="Teko"/>
                <a:cs typeface="Teko"/>
                <a:sym typeface="Teko"/>
              </a:rPr>
              <a:t>- Software is robust if it behaves reasonably even under unanticipated circumstances.</a:t>
            </a:r>
            <a:endParaRPr/>
          </a:p>
          <a:p>
            <a:pPr indent="-160020" lvl="0" marL="342900" marR="0" rtl="0" algn="l">
              <a:spcBef>
                <a:spcPts val="1000"/>
              </a:spcBef>
              <a:spcAft>
                <a:spcPts val="0"/>
              </a:spcAft>
              <a:buClr>
                <a:schemeClr val="accent1"/>
              </a:buClr>
              <a:buSzPts val="2880"/>
              <a:buFont typeface="Noto Sans Symbols"/>
              <a:buNone/>
            </a:pPr>
            <a:r>
              <a:t/>
            </a:r>
            <a:endParaRPr b="0" i="0" sz="3600" u="none">
              <a:solidFill>
                <a:srgbClr val="404040"/>
              </a:solidFill>
              <a:latin typeface="Teko"/>
              <a:ea typeface="Teko"/>
              <a:cs typeface="Teko"/>
              <a:sym typeface="Teko"/>
            </a:endParaRPr>
          </a:p>
        </p:txBody>
      </p:sp>
      <p:pic>
        <p:nvPicPr>
          <p:cNvPr id="349" name="Google Shape;349;p25"/>
          <p:cNvPicPr preferRelativeResize="0"/>
          <p:nvPr/>
        </p:nvPicPr>
        <p:blipFill rotWithShape="1">
          <a:blip r:embed="rId3">
            <a:alphaModFix/>
          </a:blip>
          <a:srcRect b="0" l="0" r="0" t="0"/>
          <a:stretch/>
        </p:blipFill>
        <p:spPr>
          <a:xfrm>
            <a:off x="395287" y="1905000"/>
            <a:ext cx="2271712" cy="3117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descr="friendly-header.jpg" id="355" name="Google Shape;355;p26"/>
          <p:cNvPicPr preferRelativeResize="0"/>
          <p:nvPr/>
        </p:nvPicPr>
        <p:blipFill rotWithShape="1">
          <a:blip r:embed="rId3">
            <a:alphaModFix/>
          </a:blip>
          <a:srcRect b="0" l="0" r="0" t="0"/>
          <a:stretch/>
        </p:blipFill>
        <p:spPr>
          <a:xfrm>
            <a:off x="158750" y="2667000"/>
            <a:ext cx="3124200" cy="2971800"/>
          </a:xfrm>
          <a:prstGeom prst="rect">
            <a:avLst/>
          </a:prstGeom>
          <a:noFill/>
          <a:ln>
            <a:noFill/>
          </a:ln>
        </p:spPr>
      </p:pic>
      <p:sp>
        <p:nvSpPr>
          <p:cNvPr id="356" name="Google Shape;356;p26"/>
          <p:cNvSpPr txBox="1"/>
          <p:nvPr>
            <p:ph type="title"/>
          </p:nvPr>
        </p:nvSpPr>
        <p:spPr>
          <a:xfrm>
            <a:off x="152400" y="114300"/>
            <a:ext cx="8839200" cy="914400"/>
          </a:xfrm>
          <a:prstGeom prst="rect">
            <a:avLst/>
          </a:prstGeom>
          <a:solidFill>
            <a:schemeClr val="accent1"/>
          </a:solid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3600"/>
              <a:buFont typeface="Trebuchet MS"/>
              <a:buNone/>
            </a:pPr>
            <a:r>
              <a:rPr b="0" i="0" lang="en-US" sz="3600" u="none">
                <a:solidFill>
                  <a:schemeClr val="lt1"/>
                </a:solidFill>
                <a:latin typeface="Trebuchet MS"/>
                <a:ea typeface="Trebuchet MS"/>
                <a:cs typeface="Trebuchet MS"/>
                <a:sym typeface="Trebuchet MS"/>
              </a:rPr>
              <a:t>Contd..</a:t>
            </a:r>
            <a:endParaRPr/>
          </a:p>
        </p:txBody>
      </p:sp>
      <p:sp>
        <p:nvSpPr>
          <p:cNvPr id="357" name="Google Shape;357;p26"/>
          <p:cNvSpPr txBox="1"/>
          <p:nvPr>
            <p:ph idx="1" type="body"/>
          </p:nvPr>
        </p:nvSpPr>
        <p:spPr>
          <a:xfrm>
            <a:off x="3048000" y="1143000"/>
            <a:ext cx="5943600" cy="5715000"/>
          </a:xfrm>
          <a:prstGeom prst="rect">
            <a:avLst/>
          </a:prstGeom>
          <a:noFill/>
          <a:ln>
            <a:noFill/>
          </a:ln>
        </p:spPr>
        <p:txBody>
          <a:bodyPr anchorCtr="0" anchor="t" bIns="45700" lIns="91425" spcFirstLastPara="1" rIns="91425" wrap="square" tIns="45700">
            <a:normAutofit/>
          </a:bodyPr>
          <a:lstStyle/>
          <a:p>
            <a:pPr indent="-255587" lvl="0" marL="365125" marR="0" rtl="0" algn="l">
              <a:lnSpc>
                <a:spcPct val="90000"/>
              </a:lnSpc>
              <a:spcBef>
                <a:spcPts val="0"/>
              </a:spcBef>
              <a:spcAft>
                <a:spcPts val="0"/>
              </a:spcAft>
              <a:buClr>
                <a:srgbClr val="262626"/>
              </a:buClr>
              <a:buSzPts val="3440"/>
              <a:buFont typeface="Noto Sans Symbols"/>
              <a:buChar char="🞂"/>
            </a:pPr>
            <a:r>
              <a:rPr b="0" i="0" lang="en-US" sz="4300" u="none">
                <a:solidFill>
                  <a:srgbClr val="C00000"/>
                </a:solidFill>
                <a:latin typeface="Teko"/>
                <a:ea typeface="Teko"/>
                <a:cs typeface="Teko"/>
                <a:sym typeface="Teko"/>
              </a:rPr>
              <a:t>User Friendly </a:t>
            </a:r>
            <a:r>
              <a:rPr b="0" i="0" lang="en-US" sz="4300" u="none">
                <a:solidFill>
                  <a:srgbClr val="404040"/>
                </a:solidFill>
                <a:latin typeface="Teko"/>
                <a:ea typeface="Teko"/>
                <a:cs typeface="Teko"/>
                <a:sym typeface="Teko"/>
              </a:rPr>
              <a:t>– It is the measure  of an effort required to configure  , install , learn and use the software .</a:t>
            </a:r>
            <a:endParaRPr/>
          </a:p>
          <a:p>
            <a:pPr indent="-255587" lvl="0" marL="365125" marR="0" rtl="0" algn="l">
              <a:lnSpc>
                <a:spcPct val="90000"/>
              </a:lnSpc>
              <a:spcBef>
                <a:spcPts val="1000"/>
              </a:spcBef>
              <a:spcAft>
                <a:spcPts val="0"/>
              </a:spcAft>
              <a:buClr>
                <a:srgbClr val="262626"/>
              </a:buClr>
              <a:buSzPts val="3440"/>
              <a:buFont typeface="Noto Sans Symbols"/>
              <a:buChar char="🞂"/>
            </a:pPr>
            <a:r>
              <a:rPr b="0" i="0" lang="en-US" sz="4300" u="none">
                <a:solidFill>
                  <a:srgbClr val="404040"/>
                </a:solidFill>
                <a:latin typeface="Teko"/>
                <a:ea typeface="Teko"/>
                <a:cs typeface="Teko"/>
                <a:sym typeface="Teko"/>
              </a:rPr>
              <a:t>It is measured in terms of </a:t>
            </a:r>
            <a:endParaRPr/>
          </a:p>
          <a:p>
            <a:pPr indent="-255587" lvl="2" marL="858837" marR="0" rtl="0" algn="l">
              <a:lnSpc>
                <a:spcPct val="90000"/>
              </a:lnSpc>
              <a:spcBef>
                <a:spcPts val="1000"/>
              </a:spcBef>
              <a:spcAft>
                <a:spcPts val="0"/>
              </a:spcAft>
              <a:buClr>
                <a:srgbClr val="BCBCBC"/>
              </a:buClr>
              <a:buSzPts val="3440"/>
              <a:buFont typeface="Noto Sans Symbols"/>
              <a:buChar char="🞂"/>
            </a:pPr>
            <a:r>
              <a:rPr b="0" i="1" lang="en-US" sz="4300" u="none" cap="none" strike="noStrike">
                <a:solidFill>
                  <a:srgbClr val="C00000"/>
                </a:solidFill>
                <a:latin typeface="Teko"/>
                <a:ea typeface="Teko"/>
                <a:cs typeface="Teko"/>
                <a:sym typeface="Teko"/>
              </a:rPr>
              <a:t>ease of use</a:t>
            </a:r>
            <a:endParaRPr/>
          </a:p>
          <a:p>
            <a:pPr indent="-255587" lvl="2" marL="858837" marR="0" rtl="0" algn="l">
              <a:lnSpc>
                <a:spcPct val="90000"/>
              </a:lnSpc>
              <a:spcBef>
                <a:spcPts val="1000"/>
              </a:spcBef>
              <a:spcAft>
                <a:spcPts val="0"/>
              </a:spcAft>
              <a:buClr>
                <a:srgbClr val="BCBCBC"/>
              </a:buClr>
              <a:buSzPts val="3440"/>
              <a:buFont typeface="Noto Sans Symbols"/>
              <a:buChar char="🞂"/>
            </a:pPr>
            <a:r>
              <a:rPr b="0" i="1" lang="en-US" sz="4300" u="none" cap="none" strike="noStrike">
                <a:solidFill>
                  <a:srgbClr val="C00000"/>
                </a:solidFill>
                <a:latin typeface="Teko"/>
                <a:ea typeface="Teko"/>
                <a:cs typeface="Teko"/>
                <a:sym typeface="Teko"/>
              </a:rPr>
              <a:t> response time</a:t>
            </a:r>
            <a:endParaRPr/>
          </a:p>
          <a:p>
            <a:pPr indent="-255587" lvl="2" marL="858837" marR="0" rtl="0" algn="l">
              <a:lnSpc>
                <a:spcPct val="90000"/>
              </a:lnSpc>
              <a:spcBef>
                <a:spcPts val="1000"/>
              </a:spcBef>
              <a:spcAft>
                <a:spcPts val="0"/>
              </a:spcAft>
              <a:buClr>
                <a:srgbClr val="BCBCBC"/>
              </a:buClr>
              <a:buSzPts val="3440"/>
              <a:buFont typeface="Noto Sans Symbols"/>
              <a:buChar char="🞂"/>
            </a:pPr>
            <a:r>
              <a:rPr b="0" i="1" lang="en-US" sz="4300" u="none" cap="none" strike="noStrike">
                <a:solidFill>
                  <a:srgbClr val="C00000"/>
                </a:solidFill>
                <a:latin typeface="Teko"/>
                <a:ea typeface="Teko"/>
                <a:cs typeface="Teko"/>
                <a:sym typeface="Teko"/>
              </a:rPr>
              <a:t> correctness of results Etc</a:t>
            </a:r>
            <a:r>
              <a:rPr b="0" i="0" lang="en-US" sz="4300" u="none" cap="none" strike="noStrike">
                <a:solidFill>
                  <a:srgbClr val="404040"/>
                </a:solidFill>
                <a:latin typeface="Teko"/>
                <a:ea typeface="Teko"/>
                <a:cs typeface="Teko"/>
                <a:sym typeface="Teko"/>
              </a:rPr>
              <a:t>..</a:t>
            </a:r>
            <a:endParaRPr/>
          </a:p>
          <a:p>
            <a:pPr indent="-124459" lvl="0" marL="342900" marR="0" rtl="0" algn="l">
              <a:spcBef>
                <a:spcPts val="1000"/>
              </a:spcBef>
              <a:spcAft>
                <a:spcPts val="0"/>
              </a:spcAft>
              <a:buClr>
                <a:schemeClr val="accent1"/>
              </a:buClr>
              <a:buSzPts val="3440"/>
              <a:buFont typeface="Noto Sans Symbols"/>
              <a:buNone/>
            </a:pPr>
            <a:r>
              <a:t/>
            </a:r>
            <a:endParaRPr b="0" i="0" sz="4300" u="none" cap="none" strike="noStrike">
              <a:solidFill>
                <a:srgbClr val="404040"/>
              </a:solidFill>
              <a:latin typeface="Teko"/>
              <a:ea typeface="Teko"/>
              <a:cs typeface="Teko"/>
              <a:sym typeface="Tek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27"/>
          <p:cNvSpPr txBox="1"/>
          <p:nvPr>
            <p:ph type="title"/>
          </p:nvPr>
        </p:nvSpPr>
        <p:spPr>
          <a:xfrm>
            <a:off x="152400" y="114300"/>
            <a:ext cx="8839200" cy="914400"/>
          </a:xfrm>
          <a:prstGeom prst="rect">
            <a:avLst/>
          </a:prstGeom>
          <a:solidFill>
            <a:schemeClr val="accent1"/>
          </a:solid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3600"/>
              <a:buFont typeface="Trebuchet MS"/>
              <a:buNone/>
            </a:pPr>
            <a:r>
              <a:rPr b="0" i="0" lang="en-US" sz="3600" u="none">
                <a:solidFill>
                  <a:schemeClr val="lt1"/>
                </a:solidFill>
                <a:latin typeface="Trebuchet MS"/>
                <a:ea typeface="Trebuchet MS"/>
                <a:cs typeface="Trebuchet MS"/>
                <a:sym typeface="Trebuchet MS"/>
              </a:rPr>
              <a:t>Contd..</a:t>
            </a:r>
            <a:endParaRPr/>
          </a:p>
        </p:txBody>
      </p:sp>
      <p:sp>
        <p:nvSpPr>
          <p:cNvPr id="364" name="Google Shape;364;p27"/>
          <p:cNvSpPr txBox="1"/>
          <p:nvPr>
            <p:ph idx="1" type="body"/>
          </p:nvPr>
        </p:nvSpPr>
        <p:spPr>
          <a:xfrm>
            <a:off x="3048000" y="1143000"/>
            <a:ext cx="5943600" cy="5715000"/>
          </a:xfrm>
          <a:prstGeom prst="rect">
            <a:avLst/>
          </a:prstGeom>
          <a:noFill/>
          <a:ln>
            <a:noFill/>
          </a:ln>
        </p:spPr>
        <p:txBody>
          <a:bodyPr anchorCtr="0" anchor="t" bIns="45700" lIns="91425" spcFirstLastPara="1" rIns="91425" wrap="square" tIns="45700">
            <a:noAutofit/>
          </a:bodyPr>
          <a:lstStyle/>
          <a:p>
            <a:pPr indent="-255587" lvl="0" marL="365125" marR="0" rtl="0" algn="l">
              <a:lnSpc>
                <a:spcPct val="90000"/>
              </a:lnSpc>
              <a:spcBef>
                <a:spcPts val="0"/>
              </a:spcBef>
              <a:spcAft>
                <a:spcPts val="0"/>
              </a:spcAft>
              <a:buClr>
                <a:schemeClr val="accent1"/>
              </a:buClr>
              <a:buSzPts val="3440"/>
              <a:buFont typeface="Noto Sans Symbols"/>
              <a:buChar char="🞂"/>
            </a:pPr>
            <a:r>
              <a:rPr b="0" i="0" lang="en-US" sz="4300" u="none">
                <a:solidFill>
                  <a:srgbClr val="C00000"/>
                </a:solidFill>
                <a:latin typeface="Teko"/>
                <a:ea typeface="Teko"/>
                <a:cs typeface="Teko"/>
                <a:sym typeface="Teko"/>
              </a:rPr>
              <a:t>Maintainability</a:t>
            </a:r>
            <a:r>
              <a:rPr b="0" i="0" lang="en-US" sz="4600" u="none">
                <a:solidFill>
                  <a:srgbClr val="404040"/>
                </a:solidFill>
                <a:latin typeface="Arial"/>
                <a:ea typeface="Arial"/>
                <a:cs typeface="Arial"/>
                <a:sym typeface="Arial"/>
              </a:rPr>
              <a:t> –</a:t>
            </a:r>
            <a:r>
              <a:rPr b="0" i="0" lang="en-US" sz="4300" u="none">
                <a:solidFill>
                  <a:srgbClr val="404040"/>
                </a:solidFill>
                <a:latin typeface="Teko"/>
                <a:ea typeface="Teko"/>
                <a:cs typeface="Teko"/>
                <a:sym typeface="Teko"/>
              </a:rPr>
              <a:t>it is an effort required to locate  and fix errors in operating software. </a:t>
            </a:r>
            <a:endParaRPr/>
          </a:p>
          <a:p>
            <a:pPr indent="-37147" lvl="0" marL="365125" marR="0" rtl="0" algn="l">
              <a:lnSpc>
                <a:spcPct val="90000"/>
              </a:lnSpc>
              <a:spcBef>
                <a:spcPts val="1000"/>
              </a:spcBef>
              <a:spcAft>
                <a:spcPts val="0"/>
              </a:spcAft>
              <a:buClr>
                <a:schemeClr val="accent1"/>
              </a:buClr>
              <a:buSzPts val="3440"/>
              <a:buFont typeface="Noto Sans Symbols"/>
              <a:buNone/>
            </a:pPr>
            <a:r>
              <a:t/>
            </a:r>
            <a:endParaRPr b="0" i="0" sz="4300" u="none">
              <a:solidFill>
                <a:srgbClr val="404040"/>
              </a:solidFill>
              <a:latin typeface="Teko"/>
              <a:ea typeface="Teko"/>
              <a:cs typeface="Teko"/>
              <a:sym typeface="Teko"/>
            </a:endParaRPr>
          </a:p>
          <a:p>
            <a:pPr indent="-255587" lvl="0" marL="365125" marR="0" rtl="0" algn="l">
              <a:lnSpc>
                <a:spcPct val="90000"/>
              </a:lnSpc>
              <a:spcBef>
                <a:spcPts val="1000"/>
              </a:spcBef>
              <a:spcAft>
                <a:spcPts val="0"/>
              </a:spcAft>
              <a:buClr>
                <a:schemeClr val="accent1"/>
              </a:buClr>
              <a:buSzPts val="3440"/>
              <a:buFont typeface="Noto Sans Symbols"/>
              <a:buChar char="🞂"/>
            </a:pPr>
            <a:r>
              <a:rPr b="0" i="0" lang="en-US" sz="4300" u="none">
                <a:solidFill>
                  <a:srgbClr val="404040"/>
                </a:solidFill>
                <a:latin typeface="Teko"/>
                <a:ea typeface="Teko"/>
                <a:cs typeface="Teko"/>
                <a:sym typeface="Teko"/>
              </a:rPr>
              <a:t>It includes both corrective maintenance and adaptive maintenance</a:t>
            </a:r>
            <a:r>
              <a:rPr b="0" i="0" lang="en-US" sz="4600" u="none">
                <a:solidFill>
                  <a:srgbClr val="404040"/>
                </a:solidFill>
                <a:latin typeface="Arial"/>
                <a:ea typeface="Arial"/>
                <a:cs typeface="Arial"/>
                <a:sym typeface="Arial"/>
              </a:rPr>
              <a:t>.</a:t>
            </a:r>
            <a:endParaRPr/>
          </a:p>
          <a:p>
            <a:pPr indent="-109220" lvl="0" marL="342900" marR="0" rtl="0" algn="l">
              <a:spcBef>
                <a:spcPts val="1000"/>
              </a:spcBef>
              <a:spcAft>
                <a:spcPts val="0"/>
              </a:spcAft>
              <a:buClr>
                <a:schemeClr val="accent1"/>
              </a:buClr>
              <a:buSzPts val="3680"/>
              <a:buFont typeface="Noto Sans Symbols"/>
              <a:buNone/>
            </a:pPr>
            <a:r>
              <a:t/>
            </a:r>
            <a:endParaRPr b="0" i="0" sz="4600" u="none">
              <a:solidFill>
                <a:srgbClr val="404040"/>
              </a:solidFill>
              <a:latin typeface="Arial"/>
              <a:ea typeface="Arial"/>
              <a:cs typeface="Arial"/>
              <a:sym typeface="Arial"/>
            </a:endParaRPr>
          </a:p>
        </p:txBody>
      </p:sp>
      <p:pic>
        <p:nvPicPr>
          <p:cNvPr descr="MRC2.jpg" id="365" name="Google Shape;365;p27"/>
          <p:cNvPicPr preferRelativeResize="0"/>
          <p:nvPr/>
        </p:nvPicPr>
        <p:blipFill rotWithShape="1">
          <a:blip r:embed="rId3">
            <a:alphaModFix/>
          </a:blip>
          <a:srcRect b="0" l="0" r="0" t="0"/>
          <a:stretch/>
        </p:blipFill>
        <p:spPr>
          <a:xfrm>
            <a:off x="0" y="1828800"/>
            <a:ext cx="3176587" cy="2743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4">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28"/>
          <p:cNvSpPr txBox="1"/>
          <p:nvPr>
            <p:ph type="title"/>
          </p:nvPr>
        </p:nvSpPr>
        <p:spPr>
          <a:xfrm>
            <a:off x="0" y="0"/>
            <a:ext cx="9144000" cy="914400"/>
          </a:xfrm>
          <a:prstGeom prst="rect">
            <a:avLst/>
          </a:prstGeom>
          <a:solidFill>
            <a:schemeClr val="accent1"/>
          </a:solid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3600"/>
              <a:buFont typeface="Trebuchet MS"/>
              <a:buNone/>
            </a:pPr>
            <a:r>
              <a:rPr b="0" i="0" lang="en-US" sz="3600" u="none">
                <a:solidFill>
                  <a:schemeClr val="lt1"/>
                </a:solidFill>
                <a:latin typeface="Trebuchet MS"/>
                <a:ea typeface="Trebuchet MS"/>
                <a:cs typeface="Trebuchet MS"/>
                <a:sym typeface="Trebuchet MS"/>
              </a:rPr>
              <a:t>Contd..</a:t>
            </a:r>
            <a:endParaRPr/>
          </a:p>
        </p:txBody>
      </p:sp>
      <p:sp>
        <p:nvSpPr>
          <p:cNvPr id="372" name="Google Shape;372;p28"/>
          <p:cNvSpPr txBox="1"/>
          <p:nvPr>
            <p:ph idx="1" type="body"/>
          </p:nvPr>
        </p:nvSpPr>
        <p:spPr>
          <a:xfrm>
            <a:off x="2971800" y="1371600"/>
            <a:ext cx="6019800" cy="5105400"/>
          </a:xfrm>
          <a:prstGeom prst="rect">
            <a:avLst/>
          </a:prstGeom>
          <a:noFill/>
          <a:ln>
            <a:noFill/>
          </a:ln>
        </p:spPr>
        <p:txBody>
          <a:bodyPr anchorCtr="0" anchor="t" bIns="45700" lIns="91425" spcFirstLastPara="1" rIns="91425" wrap="square" tIns="45700">
            <a:normAutofit/>
          </a:bodyPr>
          <a:lstStyle/>
          <a:p>
            <a:pPr indent="-198120" lvl="0" marL="182562" marR="0" rtl="0" algn="l">
              <a:lnSpc>
                <a:spcPct val="70000"/>
              </a:lnSpc>
              <a:spcBef>
                <a:spcPts val="0"/>
              </a:spcBef>
              <a:spcAft>
                <a:spcPts val="0"/>
              </a:spcAft>
              <a:buClr>
                <a:srgbClr val="262626"/>
              </a:buClr>
              <a:buSzPts val="3120"/>
              <a:buFont typeface="Noto Sans Symbols"/>
              <a:buChar char="🠶"/>
            </a:pPr>
            <a:r>
              <a:rPr b="0" i="0" lang="en-US" sz="3900" u="none">
                <a:solidFill>
                  <a:srgbClr val="C00000"/>
                </a:solidFill>
                <a:latin typeface="Teko"/>
                <a:ea typeface="Teko"/>
                <a:cs typeface="Teko"/>
                <a:sym typeface="Teko"/>
              </a:rPr>
              <a:t>Reusability</a:t>
            </a:r>
            <a:r>
              <a:rPr b="0" i="0" lang="en-US" sz="3900" u="none">
                <a:solidFill>
                  <a:srgbClr val="404040"/>
                </a:solidFill>
                <a:latin typeface="Teko"/>
                <a:ea typeface="Teko"/>
                <a:cs typeface="Teko"/>
                <a:sym typeface="Teko"/>
              </a:rPr>
              <a:t>-It is an extent to which parts of the software  can be re-used in other related applications.</a:t>
            </a:r>
            <a:endParaRPr/>
          </a:p>
          <a:p>
            <a:pPr indent="0" lvl="0" marL="182562" marR="0" rtl="0" algn="l">
              <a:lnSpc>
                <a:spcPct val="70000"/>
              </a:lnSpc>
              <a:spcBef>
                <a:spcPts val="1000"/>
              </a:spcBef>
              <a:spcAft>
                <a:spcPts val="0"/>
              </a:spcAft>
              <a:buClr>
                <a:srgbClr val="262626"/>
              </a:buClr>
              <a:buSzPts val="3120"/>
              <a:buFont typeface="Noto Sans Symbols"/>
              <a:buNone/>
            </a:pPr>
            <a:r>
              <a:t/>
            </a:r>
            <a:endParaRPr b="0" i="0" sz="3900" u="none">
              <a:solidFill>
                <a:srgbClr val="404040"/>
              </a:solidFill>
              <a:latin typeface="Teko"/>
              <a:ea typeface="Teko"/>
              <a:cs typeface="Teko"/>
              <a:sym typeface="Teko"/>
            </a:endParaRPr>
          </a:p>
          <a:p>
            <a:pPr indent="-198120" lvl="0" marL="182562" marR="0" rtl="0" algn="l">
              <a:lnSpc>
                <a:spcPct val="70000"/>
              </a:lnSpc>
              <a:spcBef>
                <a:spcPts val="1000"/>
              </a:spcBef>
              <a:spcAft>
                <a:spcPts val="0"/>
              </a:spcAft>
              <a:buClr>
                <a:srgbClr val="262626"/>
              </a:buClr>
              <a:buSzPts val="3120"/>
              <a:buFont typeface="Noto Sans Symbols"/>
              <a:buChar char="🠶"/>
            </a:pPr>
            <a:r>
              <a:rPr b="0" i="0" lang="en-US" sz="3900" u="none">
                <a:solidFill>
                  <a:srgbClr val="C00000"/>
                </a:solidFill>
                <a:latin typeface="Teko"/>
                <a:ea typeface="Teko"/>
                <a:cs typeface="Teko"/>
                <a:sym typeface="Teko"/>
              </a:rPr>
              <a:t>Portability</a:t>
            </a:r>
            <a:r>
              <a:rPr b="0" i="0" lang="en-US" sz="3900" u="none">
                <a:solidFill>
                  <a:srgbClr val="404040"/>
                </a:solidFill>
                <a:latin typeface="Teko"/>
                <a:ea typeface="Teko"/>
                <a:cs typeface="Teko"/>
                <a:sym typeface="Teko"/>
              </a:rPr>
              <a:t>- Software is portable if it can run in different hardware or software platforms.</a:t>
            </a:r>
            <a:endParaRPr/>
          </a:p>
          <a:p>
            <a:pPr indent="-198120" lvl="0" marL="182562" marR="0" rtl="0" algn="l">
              <a:lnSpc>
                <a:spcPct val="70000"/>
              </a:lnSpc>
              <a:spcBef>
                <a:spcPts val="1000"/>
              </a:spcBef>
              <a:spcAft>
                <a:spcPts val="0"/>
              </a:spcAft>
              <a:buClr>
                <a:srgbClr val="262626"/>
              </a:buClr>
              <a:buSzPts val="3120"/>
              <a:buFont typeface="Noto Sans Symbols"/>
              <a:buChar char="🠶"/>
            </a:pPr>
            <a:r>
              <a:rPr b="0" i="0" lang="en-US" sz="3900" u="none">
                <a:solidFill>
                  <a:srgbClr val="404040"/>
                </a:solidFill>
                <a:latin typeface="Teko"/>
                <a:ea typeface="Teko"/>
                <a:cs typeface="Teko"/>
                <a:sym typeface="Teko"/>
              </a:rPr>
              <a:t>It is an ability to run software on different platforms.</a:t>
            </a:r>
            <a:endParaRPr/>
          </a:p>
          <a:p>
            <a:pPr indent="-70802" lvl="0" marL="182562" marR="0" rtl="0" algn="l">
              <a:lnSpc>
                <a:spcPct val="70000"/>
              </a:lnSpc>
              <a:spcBef>
                <a:spcPts val="1000"/>
              </a:spcBef>
              <a:spcAft>
                <a:spcPts val="0"/>
              </a:spcAft>
              <a:buClr>
                <a:srgbClr val="262626"/>
              </a:buClr>
              <a:buSzPts val="1760"/>
              <a:buFont typeface="Noto Sans Symbols"/>
              <a:buNone/>
            </a:pPr>
            <a:r>
              <a:t/>
            </a:r>
            <a:endParaRPr b="0" i="0" sz="2200" u="none">
              <a:solidFill>
                <a:srgbClr val="404040"/>
              </a:solidFill>
              <a:latin typeface="Trebuchet MS"/>
              <a:ea typeface="Trebuchet MS"/>
              <a:cs typeface="Trebuchet MS"/>
              <a:sym typeface="Trebuchet MS"/>
            </a:endParaRPr>
          </a:p>
          <a:p>
            <a:pPr indent="-231140" lvl="0" marL="342900" marR="0" rtl="0" algn="l">
              <a:spcBef>
                <a:spcPts val="1000"/>
              </a:spcBef>
              <a:spcAft>
                <a:spcPts val="0"/>
              </a:spcAft>
              <a:buClr>
                <a:schemeClr val="accent1"/>
              </a:buClr>
              <a:buSzPts val="1760"/>
              <a:buFont typeface="Noto Sans Symbols"/>
              <a:buNone/>
            </a:pPr>
            <a:r>
              <a:t/>
            </a:r>
            <a:endParaRPr b="0" i="0" sz="2200" u="none">
              <a:solidFill>
                <a:srgbClr val="404040"/>
              </a:solidFill>
              <a:latin typeface="Trebuchet MS"/>
              <a:ea typeface="Trebuchet MS"/>
              <a:cs typeface="Trebuchet MS"/>
              <a:sym typeface="Trebuchet MS"/>
            </a:endParaRPr>
          </a:p>
        </p:txBody>
      </p:sp>
      <p:pic>
        <p:nvPicPr>
          <p:cNvPr descr="C:\Documents and Settings\Administrator\Local Settings\Temporary Internet Files\Content.IE5\0D7TN7FI\MPj04372070000[1].jpg" id="373" name="Google Shape;373;p28"/>
          <p:cNvPicPr preferRelativeResize="0"/>
          <p:nvPr/>
        </p:nvPicPr>
        <p:blipFill rotWithShape="1">
          <a:blip r:embed="rId3">
            <a:alphaModFix/>
          </a:blip>
          <a:srcRect b="0" l="0" r="0" t="0"/>
          <a:stretch/>
        </p:blipFill>
        <p:spPr>
          <a:xfrm>
            <a:off x="152400" y="1981200"/>
            <a:ext cx="2667000" cy="3276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descr="modularity.jpg" id="379" name="Google Shape;379;p29"/>
          <p:cNvPicPr preferRelativeResize="0"/>
          <p:nvPr/>
        </p:nvPicPr>
        <p:blipFill rotWithShape="1">
          <a:blip r:embed="rId3">
            <a:alphaModFix/>
          </a:blip>
          <a:srcRect b="0" l="0" r="0" t="0"/>
          <a:stretch/>
        </p:blipFill>
        <p:spPr>
          <a:xfrm>
            <a:off x="381000" y="1828800"/>
            <a:ext cx="2282825" cy="4038600"/>
          </a:xfrm>
          <a:prstGeom prst="rect">
            <a:avLst/>
          </a:prstGeom>
          <a:noFill/>
          <a:ln>
            <a:noFill/>
          </a:ln>
        </p:spPr>
      </p:pic>
      <p:sp>
        <p:nvSpPr>
          <p:cNvPr id="380" name="Google Shape;380;p29"/>
          <p:cNvSpPr txBox="1"/>
          <p:nvPr>
            <p:ph type="title"/>
          </p:nvPr>
        </p:nvSpPr>
        <p:spPr>
          <a:xfrm>
            <a:off x="0" y="0"/>
            <a:ext cx="9144000" cy="715962"/>
          </a:xfrm>
          <a:prstGeom prst="rect">
            <a:avLst/>
          </a:prstGeom>
          <a:solidFill>
            <a:schemeClr val="accent1"/>
          </a:solid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3600"/>
              <a:buFont typeface="Trebuchet MS"/>
              <a:buNone/>
            </a:pPr>
            <a:r>
              <a:rPr b="0" i="0" lang="en-US" sz="3600" u="none">
                <a:solidFill>
                  <a:schemeClr val="lt1"/>
                </a:solidFill>
                <a:latin typeface="Trebuchet MS"/>
                <a:ea typeface="Trebuchet MS"/>
                <a:cs typeface="Trebuchet MS"/>
                <a:sym typeface="Trebuchet MS"/>
              </a:rPr>
              <a:t>Contd..</a:t>
            </a:r>
            <a:endParaRPr/>
          </a:p>
        </p:txBody>
      </p:sp>
      <p:sp>
        <p:nvSpPr>
          <p:cNvPr id="381" name="Google Shape;381;p29"/>
          <p:cNvSpPr txBox="1"/>
          <p:nvPr>
            <p:ph idx="1" type="body"/>
          </p:nvPr>
        </p:nvSpPr>
        <p:spPr>
          <a:xfrm>
            <a:off x="3200400" y="762000"/>
            <a:ext cx="5791200" cy="6096000"/>
          </a:xfrm>
          <a:prstGeom prst="rect">
            <a:avLst/>
          </a:prstGeom>
          <a:noFill/>
          <a:ln>
            <a:noFill/>
          </a:ln>
        </p:spPr>
        <p:txBody>
          <a:bodyPr anchorCtr="0" anchor="t" bIns="45700" lIns="91425" spcFirstLastPara="1" rIns="91425" wrap="square" tIns="45700">
            <a:normAutofit/>
          </a:bodyPr>
          <a:lstStyle/>
          <a:p>
            <a:pPr indent="-273050" lvl="0" marL="273050" marR="0" rtl="0" algn="l">
              <a:lnSpc>
                <a:spcPct val="70000"/>
              </a:lnSpc>
              <a:spcBef>
                <a:spcPts val="0"/>
              </a:spcBef>
              <a:spcAft>
                <a:spcPts val="0"/>
              </a:spcAft>
              <a:buClr>
                <a:srgbClr val="262626"/>
              </a:buClr>
              <a:buSzPts val="2640"/>
              <a:buFont typeface="Noto Sans Symbols"/>
              <a:buChar char="🞂"/>
            </a:pPr>
            <a:r>
              <a:rPr b="0" i="0" lang="en-US" sz="3300" u="none">
                <a:solidFill>
                  <a:srgbClr val="C00000"/>
                </a:solidFill>
                <a:latin typeface="Teko"/>
                <a:ea typeface="Teko"/>
                <a:cs typeface="Teko"/>
                <a:sym typeface="Teko"/>
              </a:rPr>
              <a:t>Modularity</a:t>
            </a:r>
            <a:r>
              <a:rPr b="0" i="0" lang="en-US" sz="3300" u="none">
                <a:solidFill>
                  <a:srgbClr val="404040"/>
                </a:solidFill>
                <a:latin typeface="Teko"/>
                <a:ea typeface="Teko"/>
                <a:cs typeface="Teko"/>
                <a:sym typeface="Teko"/>
              </a:rPr>
              <a:t> – A system that is composed of modules is called modular systems.</a:t>
            </a:r>
            <a:endParaRPr/>
          </a:p>
          <a:p>
            <a:pPr indent="-273049" lvl="1" marL="547687" marR="0" rtl="0" algn="l">
              <a:lnSpc>
                <a:spcPct val="70000"/>
              </a:lnSpc>
              <a:spcBef>
                <a:spcPts val="1000"/>
              </a:spcBef>
              <a:spcAft>
                <a:spcPts val="0"/>
              </a:spcAft>
              <a:buClr>
                <a:srgbClr val="262626"/>
              </a:buClr>
              <a:buSzPts val="2640"/>
              <a:buFont typeface="Noto Sans Symbols"/>
              <a:buChar char="🞂"/>
            </a:pPr>
            <a:r>
              <a:rPr b="0" i="0" lang="en-US" sz="3300" u="none" cap="none" strike="noStrike">
                <a:solidFill>
                  <a:srgbClr val="404040"/>
                </a:solidFill>
                <a:latin typeface="Teko"/>
                <a:ea typeface="Teko"/>
                <a:cs typeface="Teko"/>
                <a:sym typeface="Teko"/>
              </a:rPr>
              <a:t>Three advantages  of using modular systems are</a:t>
            </a:r>
            <a:endParaRPr/>
          </a:p>
          <a:p>
            <a:pPr indent="-273050" lvl="0" marL="273050" marR="0" rtl="0" algn="l">
              <a:lnSpc>
                <a:spcPct val="70000"/>
              </a:lnSpc>
              <a:spcBef>
                <a:spcPts val="1000"/>
              </a:spcBef>
              <a:spcAft>
                <a:spcPts val="0"/>
              </a:spcAft>
              <a:buClr>
                <a:schemeClr val="accent1"/>
              </a:buClr>
              <a:buSzPts val="2640"/>
              <a:buFont typeface="Noto Sans Symbols"/>
              <a:buNone/>
            </a:pPr>
            <a:r>
              <a:rPr b="0" i="0" lang="en-US" sz="3300" u="none">
                <a:solidFill>
                  <a:srgbClr val="404040"/>
                </a:solidFill>
                <a:latin typeface="Teko"/>
                <a:ea typeface="Teko"/>
                <a:cs typeface="Teko"/>
                <a:sym typeface="Teko"/>
              </a:rPr>
              <a:t>	1.Decomposition-Decomposing 	a      	complex system into pieces , apply 	divide &amp; isolate then conquer strategy .</a:t>
            </a:r>
            <a:endParaRPr/>
          </a:p>
          <a:p>
            <a:pPr indent="0" lvl="3" marL="822325" marR="0" rtl="0" algn="l">
              <a:lnSpc>
                <a:spcPct val="70000"/>
              </a:lnSpc>
              <a:spcBef>
                <a:spcPts val="1000"/>
              </a:spcBef>
              <a:spcAft>
                <a:spcPts val="0"/>
              </a:spcAft>
              <a:buClr>
                <a:schemeClr val="accent1"/>
              </a:buClr>
              <a:buSzPts val="2640"/>
              <a:buFont typeface="Noto Sans Symbols"/>
              <a:buNone/>
            </a:pPr>
            <a:r>
              <a:rPr b="0" i="0" lang="en-US" sz="3300" u="none" cap="none" strike="noStrike">
                <a:solidFill>
                  <a:srgbClr val="404040"/>
                </a:solidFill>
                <a:latin typeface="Teko"/>
                <a:ea typeface="Teko"/>
                <a:cs typeface="Teko"/>
                <a:sym typeface="Teko"/>
              </a:rPr>
              <a:t>2.Composibility-First develop the components required , then assemble the finished product</a:t>
            </a:r>
            <a:endParaRPr/>
          </a:p>
          <a:p>
            <a:pPr indent="0" lvl="3" marL="822325" marR="0" rtl="0" algn="l">
              <a:lnSpc>
                <a:spcPct val="70000"/>
              </a:lnSpc>
              <a:spcBef>
                <a:spcPts val="1000"/>
              </a:spcBef>
              <a:spcAft>
                <a:spcPts val="0"/>
              </a:spcAft>
              <a:buClr>
                <a:schemeClr val="accent1"/>
              </a:buClr>
              <a:buSzPts val="2640"/>
              <a:buFont typeface="Noto Sans Symbols"/>
              <a:buNone/>
            </a:pPr>
            <a:r>
              <a:t/>
            </a:r>
            <a:endParaRPr b="0" i="0" sz="3300" u="none" cap="none" strike="noStrike">
              <a:solidFill>
                <a:srgbClr val="404040"/>
              </a:solidFill>
              <a:latin typeface="Teko"/>
              <a:ea typeface="Teko"/>
              <a:cs typeface="Teko"/>
              <a:sym typeface="Teko"/>
            </a:endParaRPr>
          </a:p>
          <a:p>
            <a:pPr indent="0" lvl="3" marL="822325" marR="0" rtl="0" algn="l">
              <a:lnSpc>
                <a:spcPct val="70000"/>
              </a:lnSpc>
              <a:spcBef>
                <a:spcPts val="1000"/>
              </a:spcBef>
              <a:spcAft>
                <a:spcPts val="0"/>
              </a:spcAft>
              <a:buClr>
                <a:schemeClr val="accent1"/>
              </a:buClr>
              <a:buSzPts val="2640"/>
              <a:buFont typeface="Noto Sans Symbols"/>
              <a:buNone/>
            </a:pPr>
            <a:r>
              <a:rPr b="0" i="0" lang="en-US" sz="3300" u="none" cap="none" strike="noStrike">
                <a:solidFill>
                  <a:srgbClr val="404040"/>
                </a:solidFill>
                <a:latin typeface="Teko"/>
                <a:ea typeface="Teko"/>
                <a:cs typeface="Teko"/>
                <a:sym typeface="Teko"/>
              </a:rPr>
              <a:t>3.Understandable-Modularity also aid in easy understanding of the system.</a:t>
            </a:r>
            <a:endParaRPr/>
          </a:p>
          <a:p>
            <a:pPr indent="-217170" lvl="0" marL="273050" marR="0" rtl="0" algn="l">
              <a:lnSpc>
                <a:spcPct val="70000"/>
              </a:lnSpc>
              <a:spcBef>
                <a:spcPts val="1000"/>
              </a:spcBef>
              <a:spcAft>
                <a:spcPts val="0"/>
              </a:spcAft>
              <a:buClr>
                <a:srgbClr val="262626"/>
              </a:buClr>
              <a:buSzPts val="880"/>
              <a:buFont typeface="Noto Sans Symbols"/>
              <a:buNone/>
            </a:pPr>
            <a:r>
              <a:t/>
            </a:r>
            <a:endParaRPr b="0" i="0" sz="1100" u="none">
              <a:solidFill>
                <a:srgbClr val="404040"/>
              </a:solidFill>
              <a:latin typeface="Trebuchet MS"/>
              <a:ea typeface="Trebuchet MS"/>
              <a:cs typeface="Trebuchet MS"/>
              <a:sym typeface="Trebuchet MS"/>
            </a:endParaRPr>
          </a:p>
          <a:p>
            <a:pPr indent="-287020" lvl="0" marL="342900" marR="0" rtl="0" algn="l">
              <a:spcBef>
                <a:spcPts val="1000"/>
              </a:spcBef>
              <a:spcAft>
                <a:spcPts val="0"/>
              </a:spcAft>
              <a:buClr>
                <a:schemeClr val="accent1"/>
              </a:buClr>
              <a:buSzPts val="880"/>
              <a:buFont typeface="Noto Sans Symbols"/>
              <a:buNone/>
            </a:pPr>
            <a:r>
              <a:t/>
            </a:r>
            <a:endParaRPr b="0" i="0" sz="1100" u="none">
              <a:solidFill>
                <a:srgbClr val="404040"/>
              </a:solidFill>
              <a:latin typeface="Trebuchet MS"/>
              <a:ea typeface="Trebuchet MS"/>
              <a:cs typeface="Trebuchet MS"/>
              <a:sym typeface="Trebuchet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
          <p:cNvSpPr txBox="1"/>
          <p:nvPr/>
        </p:nvSpPr>
        <p:spPr>
          <a:xfrm>
            <a:off x="609600" y="6042025"/>
            <a:ext cx="4622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98989"/>
              </a:buClr>
              <a:buSzPts val="900"/>
              <a:buFont typeface="Times New Roman"/>
              <a:buNone/>
            </a:pPr>
            <a:r>
              <a:rPr b="0" i="0" lang="en-US" sz="900" u="none">
                <a:solidFill>
                  <a:srgbClr val="898989"/>
                </a:solidFill>
                <a:latin typeface="Times New Roman"/>
                <a:ea typeface="Times New Roman"/>
                <a:cs typeface="Times New Roman"/>
                <a:sym typeface="Times New Roman"/>
              </a:rPr>
              <a:t>Jaya Vijayan</a:t>
            </a:r>
            <a:endParaRPr/>
          </a:p>
        </p:txBody>
      </p:sp>
      <p:graphicFrame>
        <p:nvGraphicFramePr>
          <p:cNvPr id="178" name="Google Shape;178;p3"/>
          <p:cNvGraphicFramePr/>
          <p:nvPr/>
        </p:nvGraphicFramePr>
        <p:xfrm>
          <a:off x="582612" y="1981200"/>
          <a:ext cx="3000000" cy="3000000"/>
        </p:xfrm>
        <a:graphic>
          <a:graphicData uri="http://schemas.openxmlformats.org/drawingml/2006/table">
            <a:tbl>
              <a:tblPr>
                <a:noFill/>
                <a:tableStyleId>{3B8F8A71-D169-427C-A254-36AAE35F19D0}</a:tableStyleId>
              </a:tblPr>
              <a:tblGrid>
                <a:gridCol w="6808775"/>
              </a:tblGrid>
              <a:tr h="1317625">
                <a:tc>
                  <a:txBody>
                    <a:bodyPr/>
                    <a:lstStyle/>
                    <a:p>
                      <a:pPr indent="0" lvl="0" marL="73025" marR="0" rtl="0" algn="l">
                        <a:lnSpc>
                          <a:spcPct val="113000"/>
                        </a:lnSpc>
                        <a:spcBef>
                          <a:spcPts val="0"/>
                        </a:spcBef>
                        <a:spcAft>
                          <a:spcPts val="0"/>
                        </a:spcAft>
                        <a:buClr>
                          <a:schemeClr val="dk1"/>
                        </a:buClr>
                        <a:buSzPts val="1600"/>
                        <a:buFont typeface="Trebuchet MS"/>
                        <a:buNone/>
                      </a:pPr>
                      <a:r>
                        <a:rPr b="1" i="0" lang="en-US" sz="1600" u="none" cap="none" strike="noStrike">
                          <a:solidFill>
                            <a:schemeClr val="dk1"/>
                          </a:solidFill>
                          <a:latin typeface="Trebuchet MS"/>
                          <a:ea typeface="Trebuchet MS"/>
                          <a:cs typeface="Trebuchet MS"/>
                          <a:sym typeface="Trebuchet MS"/>
                        </a:rPr>
                        <a:t>Software Engineering, a Practitioner’s Approach- Roger S Pressman 7th Edition, Tata Mc-Graw Hill Publishing Co. Ltd.</a:t>
                      </a:r>
                      <a:endParaRPr/>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CCCCCC"/>
                    </a:solidFill>
                  </a:tcPr>
                </a:tc>
              </a:tr>
              <a:tr h="815975">
                <a:tc>
                  <a:txBody>
                    <a:bodyPr/>
                    <a:lstStyle/>
                    <a:p>
                      <a:pPr indent="0" lvl="0" marL="73025" marR="0" rtl="0" algn="l">
                        <a:lnSpc>
                          <a:spcPct val="100000"/>
                        </a:lnSpc>
                        <a:spcBef>
                          <a:spcPts val="0"/>
                        </a:spcBef>
                        <a:spcAft>
                          <a:spcPts val="0"/>
                        </a:spcAft>
                        <a:buClr>
                          <a:schemeClr val="dk1"/>
                        </a:buClr>
                        <a:buSzPts val="1600"/>
                        <a:buFont typeface="Trebuchet MS"/>
                        <a:buNone/>
                      </a:pPr>
                      <a:r>
                        <a:rPr b="1" i="0" lang="en-US" sz="1600" u="none" cap="none" strike="noStrike">
                          <a:solidFill>
                            <a:schemeClr val="dk1"/>
                          </a:solidFill>
                          <a:latin typeface="Trebuchet MS"/>
                          <a:ea typeface="Trebuchet MS"/>
                          <a:cs typeface="Trebuchet MS"/>
                          <a:sym typeface="Trebuchet MS"/>
                        </a:rPr>
                        <a:t>Software Engineering – Ian Somerville 9th Edition, Pearson Education</a:t>
                      </a:r>
                      <a:endParaRPr/>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CCCCC"/>
                    </a:solidFill>
                  </a:tcPr>
                </a:tc>
              </a:tr>
            </a:tbl>
          </a:graphicData>
        </a:graphic>
      </p:graphicFrame>
      <p:sp>
        <p:nvSpPr>
          <p:cNvPr id="179" name="Google Shape;179;p3"/>
          <p:cNvSpPr txBox="1"/>
          <p:nvPr/>
        </p:nvSpPr>
        <p:spPr>
          <a:xfrm>
            <a:off x="0" y="0"/>
            <a:ext cx="9144000" cy="1143000"/>
          </a:xfrm>
          <a:prstGeom prst="rect">
            <a:avLst/>
          </a:prstGeom>
          <a:solidFill>
            <a:schemeClr val="accent1"/>
          </a:solidFill>
          <a:ln cap="rnd" cmpd="sng" w="19050">
            <a:solidFill>
              <a:srgbClr val="78200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800"/>
              <a:buFont typeface="Trebuchet MS"/>
              <a:buNone/>
            </a:pPr>
            <a:r>
              <a:rPr b="0" i="0" lang="en-US" sz="2800" u="none">
                <a:solidFill>
                  <a:srgbClr val="FFFFFF"/>
                </a:solidFill>
                <a:latin typeface="Trebuchet MS"/>
                <a:ea typeface="Trebuchet MS"/>
                <a:cs typeface="Trebuchet MS"/>
                <a:sym typeface="Trebuchet MS"/>
              </a:rPr>
              <a:t>Reference text books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0"/>
          <p:cNvSpPr/>
          <p:nvPr/>
        </p:nvSpPr>
        <p:spPr>
          <a:xfrm>
            <a:off x="3276600" y="3429000"/>
            <a:ext cx="2895600" cy="2133600"/>
          </a:xfrm>
          <a:prstGeom prst="triangle">
            <a:avLst>
              <a:gd fmla="val 50000" name="adj"/>
            </a:avLst>
          </a:prstGeom>
          <a:solidFill>
            <a:srgbClr val="A4CBFA"/>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Quality &amp;</a:t>
            </a:r>
            <a:endParaRPr/>
          </a:p>
          <a:p>
            <a:pPr indent="0" lvl="0" marL="0" marR="0" rtl="0" algn="ctr">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Productivity</a:t>
            </a:r>
            <a:endParaRPr/>
          </a:p>
        </p:txBody>
      </p:sp>
      <p:sp>
        <p:nvSpPr>
          <p:cNvPr id="388" name="Google Shape;388;p30"/>
          <p:cNvSpPr txBox="1"/>
          <p:nvPr>
            <p:ph type="title"/>
          </p:nvPr>
        </p:nvSpPr>
        <p:spPr>
          <a:xfrm>
            <a:off x="26987" y="-12700"/>
            <a:ext cx="9117012" cy="782637"/>
          </a:xfrm>
          <a:prstGeom prst="rect">
            <a:avLst/>
          </a:prstGeom>
          <a:solidFill>
            <a:schemeClr val="accent1"/>
          </a:solid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3600"/>
              <a:buFont typeface="Trebuchet MS"/>
              <a:buNone/>
            </a:pPr>
            <a:r>
              <a:rPr b="0" i="0" lang="en-US" sz="3600" u="none">
                <a:solidFill>
                  <a:schemeClr val="lt1"/>
                </a:solidFill>
                <a:latin typeface="Trebuchet MS"/>
                <a:ea typeface="Trebuchet MS"/>
                <a:cs typeface="Trebuchet MS"/>
                <a:sym typeface="Trebuchet MS"/>
              </a:rPr>
              <a:t>Software Engineering approach</a:t>
            </a:r>
            <a:endParaRPr/>
          </a:p>
        </p:txBody>
      </p:sp>
      <p:sp>
        <p:nvSpPr>
          <p:cNvPr id="389" name="Google Shape;389;p30"/>
          <p:cNvSpPr txBox="1"/>
          <p:nvPr>
            <p:ph idx="1" type="body"/>
          </p:nvPr>
        </p:nvSpPr>
        <p:spPr>
          <a:xfrm>
            <a:off x="304800" y="1524000"/>
            <a:ext cx="8610600" cy="4495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2640"/>
              <a:buFont typeface="Noto Sans Symbols"/>
              <a:buChar char="►"/>
            </a:pPr>
            <a:r>
              <a:rPr b="0" i="0" lang="en-US" sz="3300" u="none">
                <a:solidFill>
                  <a:srgbClr val="404040"/>
                </a:solidFill>
                <a:latin typeface="Teko"/>
                <a:ea typeface="Teko"/>
                <a:cs typeface="Teko"/>
                <a:sym typeface="Teko"/>
              </a:rPr>
              <a:t>The three main factors on which the Q&amp;P (Quality &amp; Productivity) of the project depend are the </a:t>
            </a:r>
            <a:r>
              <a:rPr b="0" i="0" lang="en-US" sz="3300" u="none">
                <a:solidFill>
                  <a:srgbClr val="C00000"/>
                </a:solidFill>
                <a:latin typeface="Teko"/>
                <a:ea typeface="Teko"/>
                <a:cs typeface="Teko"/>
                <a:sym typeface="Teko"/>
              </a:rPr>
              <a:t>people , process and technology</a:t>
            </a:r>
            <a:r>
              <a:rPr b="0" i="0" lang="en-US" sz="3300" u="none">
                <a:solidFill>
                  <a:srgbClr val="404040"/>
                </a:solidFill>
                <a:latin typeface="Teko"/>
                <a:ea typeface="Teko"/>
                <a:cs typeface="Teko"/>
                <a:sym typeface="Teko"/>
              </a:rPr>
              <a:t> , called as the </a:t>
            </a:r>
            <a:r>
              <a:rPr b="0" i="0" lang="en-US" sz="3300" u="none">
                <a:solidFill>
                  <a:srgbClr val="C00000"/>
                </a:solidFill>
                <a:latin typeface="Teko"/>
                <a:ea typeface="Teko"/>
                <a:cs typeface="Teko"/>
                <a:sym typeface="Teko"/>
              </a:rPr>
              <a:t>Iron triangle.</a:t>
            </a:r>
            <a:endParaRPr/>
          </a:p>
          <a:p>
            <a:pPr indent="-175260" lvl="0" marL="342900" marR="0" rtl="0" algn="l">
              <a:spcBef>
                <a:spcPts val="1000"/>
              </a:spcBef>
              <a:spcAft>
                <a:spcPts val="0"/>
              </a:spcAft>
              <a:buClr>
                <a:schemeClr val="accent1"/>
              </a:buClr>
              <a:buSzPts val="2640"/>
              <a:buFont typeface="Noto Sans Symbols"/>
              <a:buNone/>
            </a:pPr>
            <a:r>
              <a:t/>
            </a:r>
            <a:endParaRPr b="0" i="0" sz="3300" u="none">
              <a:solidFill>
                <a:srgbClr val="C00000"/>
              </a:solidFill>
              <a:latin typeface="Teko"/>
              <a:ea typeface="Teko"/>
              <a:cs typeface="Teko"/>
              <a:sym typeface="Teko"/>
            </a:endParaRPr>
          </a:p>
        </p:txBody>
      </p:sp>
      <p:sp>
        <p:nvSpPr>
          <p:cNvPr id="390" name="Google Shape;390;p30"/>
          <p:cNvSpPr txBox="1"/>
          <p:nvPr/>
        </p:nvSpPr>
        <p:spPr>
          <a:xfrm>
            <a:off x="2362200" y="4243387"/>
            <a:ext cx="1439862"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New Roman"/>
              <a:buNone/>
            </a:pPr>
            <a:r>
              <a:rPr b="1" i="0" lang="en-US" sz="2000" u="none">
                <a:solidFill>
                  <a:srgbClr val="FF0000"/>
                </a:solidFill>
                <a:latin typeface="Times New Roman"/>
                <a:ea typeface="Times New Roman"/>
                <a:cs typeface="Times New Roman"/>
                <a:sym typeface="Times New Roman"/>
              </a:rPr>
              <a:t>Technology</a:t>
            </a:r>
            <a:endParaRPr/>
          </a:p>
        </p:txBody>
      </p:sp>
      <p:sp>
        <p:nvSpPr>
          <p:cNvPr id="391" name="Google Shape;391;p30"/>
          <p:cNvSpPr txBox="1"/>
          <p:nvPr/>
        </p:nvSpPr>
        <p:spPr>
          <a:xfrm>
            <a:off x="5943600" y="4319587"/>
            <a:ext cx="903287"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New Roman"/>
              <a:buNone/>
            </a:pPr>
            <a:r>
              <a:rPr b="1" i="0" lang="en-US" sz="2000" u="none">
                <a:solidFill>
                  <a:srgbClr val="FF0000"/>
                </a:solidFill>
                <a:latin typeface="Times New Roman"/>
                <a:ea typeface="Times New Roman"/>
                <a:cs typeface="Times New Roman"/>
                <a:sym typeface="Times New Roman"/>
              </a:rPr>
              <a:t>People</a:t>
            </a:r>
            <a:endParaRPr/>
          </a:p>
        </p:txBody>
      </p:sp>
      <p:sp>
        <p:nvSpPr>
          <p:cNvPr id="392" name="Google Shape;392;p30"/>
          <p:cNvSpPr txBox="1"/>
          <p:nvPr/>
        </p:nvSpPr>
        <p:spPr>
          <a:xfrm>
            <a:off x="4191000" y="5538787"/>
            <a:ext cx="1001712"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Times New Roman"/>
              <a:buNone/>
            </a:pPr>
            <a:r>
              <a:rPr b="1" i="0" lang="en-US" sz="2000" u="none">
                <a:solidFill>
                  <a:srgbClr val="FF0000"/>
                </a:solidFill>
                <a:latin typeface="Times New Roman"/>
                <a:ea typeface="Times New Roman"/>
                <a:cs typeface="Times New Roman"/>
                <a:sym typeface="Times New Roman"/>
              </a:rPr>
              <a:t>Process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descr="Principles_Logo.jpg" id="398" name="Google Shape;398;p31"/>
          <p:cNvPicPr preferRelativeResize="0"/>
          <p:nvPr/>
        </p:nvPicPr>
        <p:blipFill rotWithShape="1">
          <a:blip r:embed="rId3">
            <a:alphaModFix/>
          </a:blip>
          <a:srcRect b="0" l="0" r="0" t="0"/>
          <a:stretch/>
        </p:blipFill>
        <p:spPr>
          <a:xfrm rot="-2700000">
            <a:off x="249237" y="3155950"/>
            <a:ext cx="2039937" cy="958850"/>
          </a:xfrm>
          <a:prstGeom prst="rect">
            <a:avLst/>
          </a:prstGeom>
          <a:noFill/>
          <a:ln>
            <a:noFill/>
          </a:ln>
        </p:spPr>
      </p:pic>
      <p:sp>
        <p:nvSpPr>
          <p:cNvPr id="399" name="Google Shape;399;p31"/>
          <p:cNvSpPr txBox="1"/>
          <p:nvPr>
            <p:ph type="title"/>
          </p:nvPr>
        </p:nvSpPr>
        <p:spPr>
          <a:xfrm>
            <a:off x="0" y="0"/>
            <a:ext cx="9144000" cy="838200"/>
          </a:xfrm>
          <a:prstGeom prst="rect">
            <a:avLst/>
          </a:prstGeom>
          <a:solidFill>
            <a:srgbClr val="A04210"/>
          </a:solid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Trebuchet MS"/>
              <a:buNone/>
            </a:pPr>
            <a:r>
              <a:rPr b="0" i="0" lang="en-US" sz="3600" u="none">
                <a:solidFill>
                  <a:schemeClr val="lt1"/>
                </a:solidFill>
                <a:latin typeface="Trebuchet MS"/>
                <a:ea typeface="Trebuchet MS"/>
                <a:cs typeface="Trebuchet MS"/>
                <a:sym typeface="Trebuchet MS"/>
              </a:rPr>
              <a:t>Principles of Software engineering</a:t>
            </a:r>
            <a:endParaRPr/>
          </a:p>
        </p:txBody>
      </p:sp>
      <p:sp>
        <p:nvSpPr>
          <p:cNvPr id="400" name="Google Shape;400;p31"/>
          <p:cNvSpPr txBox="1"/>
          <p:nvPr>
            <p:ph idx="1" type="body"/>
          </p:nvPr>
        </p:nvSpPr>
        <p:spPr>
          <a:xfrm>
            <a:off x="1822450" y="865187"/>
            <a:ext cx="7315200" cy="5638800"/>
          </a:xfrm>
          <a:prstGeom prst="rect">
            <a:avLst/>
          </a:prstGeom>
          <a:noFill/>
          <a:ln>
            <a:noFill/>
          </a:ln>
        </p:spPr>
        <p:txBody>
          <a:bodyPr anchorCtr="0" anchor="t" bIns="45700" lIns="91425" spcFirstLastPara="1" rIns="91425" wrap="square" tIns="45700">
            <a:noAutofit/>
          </a:bodyPr>
          <a:lstStyle/>
          <a:p>
            <a:pPr indent="-182562" lvl="0" marL="182562" marR="0" rtl="0" algn="l">
              <a:lnSpc>
                <a:spcPct val="80000"/>
              </a:lnSpc>
              <a:spcBef>
                <a:spcPts val="0"/>
              </a:spcBef>
              <a:spcAft>
                <a:spcPts val="0"/>
              </a:spcAft>
              <a:buClr>
                <a:srgbClr val="262626"/>
              </a:buClr>
              <a:buSzPts val="2240"/>
              <a:buFont typeface="Noto Sans Symbols"/>
              <a:buChar char="►"/>
            </a:pPr>
            <a:r>
              <a:rPr b="0" i="0" lang="en-US" sz="2800" u="none">
                <a:solidFill>
                  <a:schemeClr val="dk1"/>
                </a:solidFill>
                <a:latin typeface="Simplified Arabic"/>
                <a:ea typeface="Simplified Arabic"/>
                <a:cs typeface="Simplified Arabic"/>
                <a:sym typeface="Simplified Arabic"/>
              </a:rPr>
              <a:t>Software Engineering principles are based on the observation of thousands of projects.</a:t>
            </a:r>
            <a:endParaRPr/>
          </a:p>
          <a:p>
            <a:pPr indent="-182562" lvl="0" marL="182562" marR="0" rtl="0" algn="l">
              <a:lnSpc>
                <a:spcPct val="80000"/>
              </a:lnSpc>
              <a:spcBef>
                <a:spcPts val="1000"/>
              </a:spcBef>
              <a:spcAft>
                <a:spcPts val="0"/>
              </a:spcAft>
              <a:buClr>
                <a:srgbClr val="262626"/>
              </a:buClr>
              <a:buSzPts val="2240"/>
              <a:buFont typeface="Noto Sans Symbols"/>
              <a:buChar char="►"/>
            </a:pPr>
            <a:r>
              <a:rPr b="0" i="0" lang="en-US" sz="2800" u="none">
                <a:solidFill>
                  <a:schemeClr val="dk1"/>
                </a:solidFill>
                <a:latin typeface="Simplified Arabic"/>
                <a:ea typeface="Simplified Arabic"/>
                <a:cs typeface="Simplified Arabic"/>
                <a:sym typeface="Simplified Arabic"/>
              </a:rPr>
              <a:t>Following are the principles.</a:t>
            </a:r>
            <a:endParaRPr/>
          </a:p>
          <a:p>
            <a:pPr indent="-285750" lvl="1" marL="742950" marR="0" rtl="0" algn="l">
              <a:lnSpc>
                <a:spcPct val="80000"/>
              </a:lnSpc>
              <a:spcBef>
                <a:spcPts val="1000"/>
              </a:spcBef>
              <a:spcAft>
                <a:spcPts val="0"/>
              </a:spcAft>
              <a:buClr>
                <a:srgbClr val="262626"/>
              </a:buClr>
              <a:buSzPts val="1920"/>
              <a:buFont typeface="Noto Sans Symbols"/>
              <a:buChar char="►"/>
            </a:pPr>
            <a:r>
              <a:rPr b="0" i="0" lang="en-US" sz="2400" u="none" cap="none" strike="noStrike">
                <a:solidFill>
                  <a:srgbClr val="C00000"/>
                </a:solidFill>
                <a:latin typeface="Simplified Arabic"/>
                <a:ea typeface="Simplified Arabic"/>
                <a:cs typeface="Simplified Arabic"/>
                <a:sym typeface="Simplified Arabic"/>
              </a:rPr>
              <a:t>Make quality the number one objective.</a:t>
            </a:r>
            <a:endParaRPr/>
          </a:p>
          <a:p>
            <a:pPr indent="-285750" lvl="1" marL="742950" marR="0" rtl="0" algn="l">
              <a:lnSpc>
                <a:spcPct val="80000"/>
              </a:lnSpc>
              <a:spcBef>
                <a:spcPts val="1000"/>
              </a:spcBef>
              <a:spcAft>
                <a:spcPts val="0"/>
              </a:spcAft>
              <a:buClr>
                <a:srgbClr val="262626"/>
              </a:buClr>
              <a:buSzPts val="1920"/>
              <a:buFont typeface="Noto Sans Symbols"/>
              <a:buChar char="►"/>
            </a:pPr>
            <a:r>
              <a:rPr b="0" i="0" lang="en-US" sz="2400" u="none" cap="none" strike="noStrike">
                <a:solidFill>
                  <a:srgbClr val="C00000"/>
                </a:solidFill>
                <a:latin typeface="Simplified Arabic"/>
                <a:ea typeface="Simplified Arabic"/>
                <a:cs typeface="Simplified Arabic"/>
                <a:sym typeface="Simplified Arabic"/>
              </a:rPr>
              <a:t>Give products for customers early</a:t>
            </a:r>
            <a:endParaRPr/>
          </a:p>
          <a:p>
            <a:pPr indent="-285750" lvl="1" marL="742950" marR="0" rtl="0" algn="l">
              <a:lnSpc>
                <a:spcPct val="80000"/>
              </a:lnSpc>
              <a:spcBef>
                <a:spcPts val="1000"/>
              </a:spcBef>
              <a:spcAft>
                <a:spcPts val="0"/>
              </a:spcAft>
              <a:buClr>
                <a:srgbClr val="262626"/>
              </a:buClr>
              <a:buSzPts val="1920"/>
              <a:buFont typeface="Noto Sans Symbols"/>
              <a:buChar char="►"/>
            </a:pPr>
            <a:r>
              <a:rPr b="0" i="0" lang="en-US" sz="2400" u="none" cap="none" strike="noStrike">
                <a:solidFill>
                  <a:srgbClr val="C00000"/>
                </a:solidFill>
                <a:latin typeface="Simplified Arabic"/>
                <a:ea typeface="Simplified Arabic"/>
                <a:cs typeface="Simplified Arabic"/>
                <a:sym typeface="Simplified Arabic"/>
              </a:rPr>
              <a:t>Determine the problem</a:t>
            </a:r>
            <a:endParaRPr/>
          </a:p>
          <a:p>
            <a:pPr indent="-285750" lvl="1" marL="742950" marR="0" rtl="0" algn="l">
              <a:lnSpc>
                <a:spcPct val="80000"/>
              </a:lnSpc>
              <a:spcBef>
                <a:spcPts val="1000"/>
              </a:spcBef>
              <a:spcAft>
                <a:spcPts val="0"/>
              </a:spcAft>
              <a:buClr>
                <a:srgbClr val="262626"/>
              </a:buClr>
              <a:buSzPts val="1920"/>
              <a:buFont typeface="Noto Sans Symbols"/>
              <a:buChar char="►"/>
            </a:pPr>
            <a:r>
              <a:rPr b="0" i="0" lang="en-US" sz="2400" u="none" cap="none" strike="noStrike">
                <a:solidFill>
                  <a:srgbClr val="C00000"/>
                </a:solidFill>
                <a:latin typeface="Simplified Arabic"/>
                <a:ea typeface="Simplified Arabic"/>
                <a:cs typeface="Simplified Arabic"/>
                <a:sym typeface="Simplified Arabic"/>
              </a:rPr>
              <a:t>Evaluate design alternatives</a:t>
            </a:r>
            <a:endParaRPr/>
          </a:p>
          <a:p>
            <a:pPr indent="-285750" lvl="1" marL="742950" marR="0" rtl="0" algn="l">
              <a:lnSpc>
                <a:spcPct val="80000"/>
              </a:lnSpc>
              <a:spcBef>
                <a:spcPts val="1000"/>
              </a:spcBef>
              <a:spcAft>
                <a:spcPts val="0"/>
              </a:spcAft>
              <a:buClr>
                <a:srgbClr val="262626"/>
              </a:buClr>
              <a:buSzPts val="1920"/>
              <a:buFont typeface="Noto Sans Symbols"/>
              <a:buChar char="►"/>
            </a:pPr>
            <a:r>
              <a:rPr b="0" i="0" lang="en-US" sz="2400" u="none" cap="none" strike="noStrike">
                <a:solidFill>
                  <a:srgbClr val="C00000"/>
                </a:solidFill>
                <a:latin typeface="Simplified Arabic"/>
                <a:ea typeface="Simplified Arabic"/>
                <a:cs typeface="Simplified Arabic"/>
                <a:sym typeface="Simplified Arabic"/>
              </a:rPr>
              <a:t>Use an Appropriate process model</a:t>
            </a:r>
            <a:endParaRPr/>
          </a:p>
          <a:p>
            <a:pPr indent="-285750" lvl="1" marL="742950" marR="0" rtl="0" algn="l">
              <a:lnSpc>
                <a:spcPct val="80000"/>
              </a:lnSpc>
              <a:spcBef>
                <a:spcPts val="1000"/>
              </a:spcBef>
              <a:spcAft>
                <a:spcPts val="0"/>
              </a:spcAft>
              <a:buClr>
                <a:srgbClr val="262626"/>
              </a:buClr>
              <a:buSzPts val="1920"/>
              <a:buFont typeface="Noto Sans Symbols"/>
              <a:buChar char="►"/>
            </a:pPr>
            <a:r>
              <a:rPr b="0" i="0" lang="en-US" sz="2400" u="none" cap="none" strike="noStrike">
                <a:solidFill>
                  <a:srgbClr val="C00000"/>
                </a:solidFill>
                <a:latin typeface="Simplified Arabic"/>
                <a:ea typeface="Simplified Arabic"/>
                <a:cs typeface="Simplified Arabic"/>
                <a:sym typeface="Simplified Arabic"/>
              </a:rPr>
              <a:t>Minimize the intellectual distance between the developer and the user-intellectual</a:t>
            </a:r>
            <a:endParaRPr/>
          </a:p>
          <a:p>
            <a:pPr indent="-285750" lvl="1" marL="742950" marR="0" rtl="0" algn="l">
              <a:lnSpc>
                <a:spcPct val="80000"/>
              </a:lnSpc>
              <a:spcBef>
                <a:spcPts val="1000"/>
              </a:spcBef>
              <a:spcAft>
                <a:spcPts val="0"/>
              </a:spcAft>
              <a:buClr>
                <a:srgbClr val="262626"/>
              </a:buClr>
              <a:buSzPts val="1920"/>
              <a:buFont typeface="Noto Sans Symbols"/>
              <a:buChar char="►"/>
            </a:pPr>
            <a:r>
              <a:rPr b="0" i="0" lang="en-US" sz="2400" u="none" cap="none" strike="noStrike">
                <a:solidFill>
                  <a:srgbClr val="C00000"/>
                </a:solidFill>
                <a:latin typeface="Simplified Arabic"/>
                <a:ea typeface="Simplified Arabic"/>
                <a:cs typeface="Simplified Arabic"/>
                <a:sym typeface="Simplified Arabic"/>
              </a:rPr>
              <a:t>Good Management is better than good technology</a:t>
            </a:r>
            <a:endParaRPr/>
          </a:p>
          <a:p>
            <a:pPr indent="-285750" lvl="1" marL="742950" marR="0" rtl="0" algn="l">
              <a:lnSpc>
                <a:spcPct val="80000"/>
              </a:lnSpc>
              <a:spcBef>
                <a:spcPts val="1000"/>
              </a:spcBef>
              <a:spcAft>
                <a:spcPts val="0"/>
              </a:spcAft>
              <a:buClr>
                <a:srgbClr val="262626"/>
              </a:buClr>
              <a:buSzPts val="1920"/>
              <a:buFont typeface="Noto Sans Symbols"/>
              <a:buChar char="►"/>
            </a:pPr>
            <a:r>
              <a:rPr b="0" i="0" lang="en-US" sz="2400" u="none" cap="none" strike="noStrike">
                <a:solidFill>
                  <a:srgbClr val="C00000"/>
                </a:solidFill>
                <a:latin typeface="Simplified Arabic"/>
                <a:ea typeface="Simplified Arabic"/>
                <a:cs typeface="Simplified Arabic"/>
                <a:sym typeface="Simplified Arabic"/>
              </a:rPr>
              <a:t>People are key to success</a:t>
            </a:r>
            <a:endParaRPr/>
          </a:p>
          <a:p>
            <a:pPr indent="-285750" lvl="1" marL="742950" marR="0" rtl="0" algn="l">
              <a:lnSpc>
                <a:spcPct val="80000"/>
              </a:lnSpc>
              <a:spcBef>
                <a:spcPts val="1000"/>
              </a:spcBef>
              <a:spcAft>
                <a:spcPts val="0"/>
              </a:spcAft>
              <a:buClr>
                <a:srgbClr val="262626"/>
              </a:buClr>
              <a:buSzPts val="1920"/>
              <a:buFont typeface="Noto Sans Symbols"/>
              <a:buChar char="►"/>
            </a:pPr>
            <a:r>
              <a:rPr b="0" i="0" lang="en-US" sz="2400" u="none" cap="none" strike="noStrike">
                <a:solidFill>
                  <a:srgbClr val="C00000"/>
                </a:solidFill>
                <a:latin typeface="Simplified Arabic"/>
                <a:ea typeface="Simplified Arabic"/>
                <a:cs typeface="Simplified Arabic"/>
                <a:sym typeface="Simplified Arabic"/>
              </a:rPr>
              <a:t>Follow with care</a:t>
            </a:r>
            <a:endParaRPr/>
          </a:p>
          <a:p>
            <a:pPr indent="-40322" lvl="0" marL="182562" marR="0" rtl="0" algn="l">
              <a:lnSpc>
                <a:spcPct val="80000"/>
              </a:lnSpc>
              <a:spcBef>
                <a:spcPts val="1000"/>
              </a:spcBef>
              <a:spcAft>
                <a:spcPts val="0"/>
              </a:spcAft>
              <a:buClr>
                <a:srgbClr val="262626"/>
              </a:buClr>
              <a:buSzPts val="2240"/>
              <a:buFont typeface="Noto Sans Symbols"/>
              <a:buNone/>
            </a:pPr>
            <a:r>
              <a:t/>
            </a:r>
            <a:endParaRPr b="0" i="0" sz="2800" u="none">
              <a:solidFill>
                <a:srgbClr val="C00000"/>
              </a:solidFill>
              <a:latin typeface="Arial"/>
              <a:ea typeface="Arial"/>
              <a:cs typeface="Arial"/>
              <a:sym typeface="Arial"/>
            </a:endParaRPr>
          </a:p>
          <a:p>
            <a:pPr indent="-40322" lvl="0" marL="182562" marR="0" rtl="0" algn="l">
              <a:lnSpc>
                <a:spcPct val="80000"/>
              </a:lnSpc>
              <a:spcBef>
                <a:spcPts val="1000"/>
              </a:spcBef>
              <a:spcAft>
                <a:spcPts val="0"/>
              </a:spcAft>
              <a:buClr>
                <a:srgbClr val="262626"/>
              </a:buClr>
              <a:buSzPts val="2240"/>
              <a:buFont typeface="Noto Sans Symbols"/>
              <a:buNone/>
            </a:pPr>
            <a:r>
              <a:t/>
            </a:r>
            <a:endParaRPr b="0" i="0" sz="2800" u="none">
              <a:solidFill>
                <a:srgbClr val="C00000"/>
              </a:solidFill>
              <a:latin typeface="Arial"/>
              <a:ea typeface="Arial"/>
              <a:cs typeface="Arial"/>
              <a:sym typeface="Arial"/>
            </a:endParaRPr>
          </a:p>
          <a:p>
            <a:pPr indent="-80962" lvl="0" marL="182562" marR="0" rtl="0" algn="l">
              <a:lnSpc>
                <a:spcPct val="80000"/>
              </a:lnSpc>
              <a:spcBef>
                <a:spcPts val="1000"/>
              </a:spcBef>
              <a:spcAft>
                <a:spcPts val="0"/>
              </a:spcAft>
              <a:buClr>
                <a:srgbClr val="262626"/>
              </a:buClr>
              <a:buSzPts val="1600"/>
              <a:buFont typeface="Noto Sans Symbols"/>
              <a:buNone/>
            </a:pPr>
            <a:r>
              <a:t/>
            </a:r>
            <a:endParaRPr b="0" i="0" sz="2000" u="none">
              <a:solidFill>
                <a:srgbClr val="404040"/>
              </a:solidFill>
              <a:latin typeface="Trebuchet MS"/>
              <a:ea typeface="Trebuchet MS"/>
              <a:cs typeface="Trebuchet MS"/>
              <a:sym typeface="Trebuchet MS"/>
            </a:endParaRPr>
          </a:p>
          <a:p>
            <a:pPr indent="-241300" lvl="0" marL="342900" marR="0" rtl="0" algn="l">
              <a:spcBef>
                <a:spcPts val="1000"/>
              </a:spcBef>
              <a:spcAft>
                <a:spcPts val="0"/>
              </a:spcAft>
              <a:buClr>
                <a:schemeClr val="accent1"/>
              </a:buClr>
              <a:buSzPts val="1600"/>
              <a:buFont typeface="Noto Sans Symbols"/>
              <a:buNone/>
            </a:pPr>
            <a:r>
              <a:t/>
            </a:r>
            <a:endParaRPr b="0" i="0" sz="2000" u="none">
              <a:solidFill>
                <a:srgbClr val="404040"/>
              </a:solidFill>
              <a:latin typeface="Trebuchet MS"/>
              <a:ea typeface="Trebuchet MS"/>
              <a:cs typeface="Trebuchet MS"/>
              <a:sym typeface="Trebuchet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xEl>
                                              <p:pRg end="14" st="1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2"/>
          <p:cNvSpPr txBox="1"/>
          <p:nvPr>
            <p:ph type="title"/>
          </p:nvPr>
        </p:nvSpPr>
        <p:spPr>
          <a:xfrm>
            <a:off x="0" y="0"/>
            <a:ext cx="9144000" cy="838200"/>
          </a:xfrm>
          <a:prstGeom prst="rect">
            <a:avLst/>
          </a:prstGeom>
          <a:solidFill>
            <a:srgbClr val="A04210"/>
          </a:solid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Trebuchet MS"/>
              <a:buNone/>
            </a:pPr>
            <a:r>
              <a:rPr b="0" i="0" lang="en-US" sz="3600" u="none">
                <a:solidFill>
                  <a:schemeClr val="lt1"/>
                </a:solidFill>
                <a:latin typeface="Trebuchet MS"/>
                <a:ea typeface="Trebuchet MS"/>
                <a:cs typeface="Trebuchet MS"/>
                <a:sym typeface="Trebuchet MS"/>
              </a:rPr>
              <a:t>The Software Process</a:t>
            </a:r>
            <a:endParaRPr/>
          </a:p>
        </p:txBody>
      </p:sp>
      <p:sp>
        <p:nvSpPr>
          <p:cNvPr id="407" name="Google Shape;407;p32"/>
          <p:cNvSpPr txBox="1"/>
          <p:nvPr>
            <p:ph idx="1" type="body"/>
          </p:nvPr>
        </p:nvSpPr>
        <p:spPr>
          <a:xfrm>
            <a:off x="914400" y="1371600"/>
            <a:ext cx="7315200" cy="4343400"/>
          </a:xfrm>
          <a:prstGeom prst="rect">
            <a:avLst/>
          </a:prstGeom>
          <a:noFill/>
          <a:ln>
            <a:noFill/>
          </a:ln>
        </p:spPr>
        <p:txBody>
          <a:bodyPr anchorCtr="0" anchor="t" bIns="45700" lIns="91425" spcFirstLastPara="1" rIns="91425" wrap="square" tIns="45700">
            <a:noAutofit/>
          </a:bodyPr>
          <a:lstStyle/>
          <a:p>
            <a:pPr indent="-182562" lvl="0" marL="182562" marR="0" rtl="0" algn="l">
              <a:lnSpc>
                <a:spcPct val="80000"/>
              </a:lnSpc>
              <a:spcBef>
                <a:spcPts val="0"/>
              </a:spcBef>
              <a:spcAft>
                <a:spcPts val="0"/>
              </a:spcAft>
              <a:buClr>
                <a:srgbClr val="262626"/>
              </a:buClr>
              <a:buSzPts val="2240"/>
              <a:buFont typeface="Noto Sans Symbols"/>
              <a:buChar char="►"/>
            </a:pPr>
            <a:r>
              <a:rPr b="0" i="0" lang="en-US" sz="2800" u="none">
                <a:solidFill>
                  <a:schemeClr val="dk1"/>
                </a:solidFill>
                <a:latin typeface="Simplified Arabic"/>
                <a:ea typeface="Simplified Arabic"/>
                <a:cs typeface="Simplified Arabic"/>
                <a:sym typeface="Simplified Arabic"/>
              </a:rPr>
              <a:t>A process is a collection of activities, actions, and tasks that are performed when some work product is to be created</a:t>
            </a:r>
            <a:endParaRPr/>
          </a:p>
          <a:p>
            <a:pPr indent="-182562" lvl="0" marL="182562" marR="0" rtl="0" algn="l">
              <a:lnSpc>
                <a:spcPct val="80000"/>
              </a:lnSpc>
              <a:spcBef>
                <a:spcPts val="1000"/>
              </a:spcBef>
              <a:spcAft>
                <a:spcPts val="0"/>
              </a:spcAft>
              <a:buClr>
                <a:srgbClr val="262626"/>
              </a:buClr>
              <a:buSzPts val="2240"/>
              <a:buFont typeface="Noto Sans Symbols"/>
              <a:buChar char="►"/>
            </a:pPr>
            <a:r>
              <a:rPr b="0" i="0" lang="en-US" sz="2800" u="none">
                <a:solidFill>
                  <a:schemeClr val="dk1"/>
                </a:solidFill>
                <a:latin typeface="Simplified Arabic"/>
                <a:ea typeface="Simplified Arabic"/>
                <a:cs typeface="Simplified Arabic"/>
                <a:sym typeface="Simplified Arabic"/>
              </a:rPr>
              <a:t> A generic process framework for software engineering encompasses five activities.</a:t>
            </a:r>
            <a:endParaRPr/>
          </a:p>
          <a:p>
            <a:pPr indent="-285750" lvl="1" marL="742950" marR="0" rtl="0" algn="l">
              <a:lnSpc>
                <a:spcPct val="80000"/>
              </a:lnSpc>
              <a:spcBef>
                <a:spcPts val="1000"/>
              </a:spcBef>
              <a:spcAft>
                <a:spcPts val="0"/>
              </a:spcAft>
              <a:buClr>
                <a:srgbClr val="262626"/>
              </a:buClr>
              <a:buSzPts val="1920"/>
              <a:buFont typeface="Noto Sans Symbols"/>
              <a:buChar char="►"/>
            </a:pPr>
            <a:r>
              <a:rPr b="0" i="0" lang="en-US" sz="2400" u="none" cap="none" strike="noStrike">
                <a:solidFill>
                  <a:srgbClr val="C00000"/>
                </a:solidFill>
                <a:latin typeface="Simplified Arabic"/>
                <a:ea typeface="Simplified Arabic"/>
                <a:cs typeface="Simplified Arabic"/>
                <a:sym typeface="Simplified Arabic"/>
              </a:rPr>
              <a:t>Communication.</a:t>
            </a:r>
            <a:endParaRPr/>
          </a:p>
          <a:p>
            <a:pPr indent="-285750" lvl="1" marL="742950" marR="0" rtl="0" algn="l">
              <a:lnSpc>
                <a:spcPct val="80000"/>
              </a:lnSpc>
              <a:spcBef>
                <a:spcPts val="1000"/>
              </a:spcBef>
              <a:spcAft>
                <a:spcPts val="0"/>
              </a:spcAft>
              <a:buClr>
                <a:srgbClr val="262626"/>
              </a:buClr>
              <a:buSzPts val="1920"/>
              <a:buFont typeface="Noto Sans Symbols"/>
              <a:buChar char="►"/>
            </a:pPr>
            <a:r>
              <a:rPr b="0" i="0" lang="en-US" sz="2400" u="none" cap="none" strike="noStrike">
                <a:solidFill>
                  <a:srgbClr val="C00000"/>
                </a:solidFill>
                <a:latin typeface="Simplified Arabic"/>
                <a:ea typeface="Simplified Arabic"/>
                <a:cs typeface="Simplified Arabic"/>
                <a:sym typeface="Simplified Arabic"/>
              </a:rPr>
              <a:t>Planning</a:t>
            </a:r>
            <a:endParaRPr/>
          </a:p>
          <a:p>
            <a:pPr indent="-285750" lvl="1" marL="742950" marR="0" rtl="0" algn="l">
              <a:lnSpc>
                <a:spcPct val="80000"/>
              </a:lnSpc>
              <a:spcBef>
                <a:spcPts val="1000"/>
              </a:spcBef>
              <a:spcAft>
                <a:spcPts val="0"/>
              </a:spcAft>
              <a:buClr>
                <a:srgbClr val="262626"/>
              </a:buClr>
              <a:buSzPts val="1920"/>
              <a:buFont typeface="Noto Sans Symbols"/>
              <a:buChar char="►"/>
            </a:pPr>
            <a:r>
              <a:rPr b="0" i="0" lang="en-US" sz="2400" u="none" cap="none" strike="noStrike">
                <a:solidFill>
                  <a:srgbClr val="C00000"/>
                </a:solidFill>
                <a:latin typeface="Simplified Arabic"/>
                <a:ea typeface="Simplified Arabic"/>
                <a:cs typeface="Simplified Arabic"/>
                <a:sym typeface="Simplified Arabic"/>
              </a:rPr>
              <a:t>Modeling</a:t>
            </a:r>
            <a:endParaRPr/>
          </a:p>
          <a:p>
            <a:pPr indent="-285750" lvl="1" marL="742950" marR="0" rtl="0" algn="l">
              <a:lnSpc>
                <a:spcPct val="80000"/>
              </a:lnSpc>
              <a:spcBef>
                <a:spcPts val="1000"/>
              </a:spcBef>
              <a:spcAft>
                <a:spcPts val="0"/>
              </a:spcAft>
              <a:buClr>
                <a:srgbClr val="262626"/>
              </a:buClr>
              <a:buSzPts val="1920"/>
              <a:buFont typeface="Noto Sans Symbols"/>
              <a:buChar char="►"/>
            </a:pPr>
            <a:r>
              <a:rPr b="0" i="0" lang="en-US" sz="2400" u="none" cap="none" strike="noStrike">
                <a:solidFill>
                  <a:srgbClr val="C00000"/>
                </a:solidFill>
                <a:latin typeface="Simplified Arabic"/>
                <a:ea typeface="Simplified Arabic"/>
                <a:cs typeface="Simplified Arabic"/>
                <a:sym typeface="Simplified Arabic"/>
              </a:rPr>
              <a:t>Construction</a:t>
            </a:r>
            <a:endParaRPr/>
          </a:p>
          <a:p>
            <a:pPr indent="-285750" lvl="1" marL="742950" marR="0" rtl="0" algn="l">
              <a:lnSpc>
                <a:spcPct val="80000"/>
              </a:lnSpc>
              <a:spcBef>
                <a:spcPts val="1000"/>
              </a:spcBef>
              <a:spcAft>
                <a:spcPts val="0"/>
              </a:spcAft>
              <a:buClr>
                <a:srgbClr val="262626"/>
              </a:buClr>
              <a:buSzPts val="1920"/>
              <a:buFont typeface="Noto Sans Symbols"/>
              <a:buChar char="►"/>
            </a:pPr>
            <a:r>
              <a:rPr b="0" i="0" lang="en-US" sz="2400" u="none" cap="none" strike="noStrike">
                <a:solidFill>
                  <a:srgbClr val="C00000"/>
                </a:solidFill>
                <a:latin typeface="Simplified Arabic"/>
                <a:ea typeface="Simplified Arabic"/>
                <a:cs typeface="Simplified Arabic"/>
                <a:sym typeface="Simplified Arabic"/>
              </a:rPr>
              <a:t>Deployment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3"/>
          <p:cNvSpPr txBox="1"/>
          <p:nvPr>
            <p:ph type="title"/>
          </p:nvPr>
        </p:nvSpPr>
        <p:spPr>
          <a:xfrm>
            <a:off x="0" y="0"/>
            <a:ext cx="9144000" cy="990600"/>
          </a:xfrm>
          <a:prstGeom prst="rect">
            <a:avLst/>
          </a:prstGeom>
          <a:solidFill>
            <a:srgbClr val="A04210"/>
          </a:solid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Trebuchet MS"/>
              <a:buNone/>
            </a:pPr>
            <a:r>
              <a:rPr b="0" i="0" lang="en-US" sz="3600" u="none">
                <a:solidFill>
                  <a:schemeClr val="lt1"/>
                </a:solidFill>
                <a:latin typeface="Trebuchet MS"/>
                <a:ea typeface="Trebuchet MS"/>
                <a:cs typeface="Trebuchet MS"/>
                <a:sym typeface="Trebuchet MS"/>
              </a:rPr>
              <a:t>The Software Process</a:t>
            </a:r>
            <a:endParaRPr/>
          </a:p>
        </p:txBody>
      </p:sp>
      <p:sp>
        <p:nvSpPr>
          <p:cNvPr id="414" name="Google Shape;414;p33"/>
          <p:cNvSpPr txBox="1"/>
          <p:nvPr>
            <p:ph idx="1" type="body"/>
          </p:nvPr>
        </p:nvSpPr>
        <p:spPr>
          <a:xfrm>
            <a:off x="685800" y="1981200"/>
            <a:ext cx="7315200" cy="3962400"/>
          </a:xfrm>
          <a:prstGeom prst="rect">
            <a:avLst/>
          </a:prstGeom>
          <a:noFill/>
          <a:ln>
            <a:noFill/>
          </a:ln>
        </p:spPr>
        <p:txBody>
          <a:bodyPr anchorCtr="0" anchor="t" bIns="45700" lIns="91425" spcFirstLastPara="1" rIns="91425" wrap="square" tIns="45700">
            <a:noAutofit/>
          </a:bodyPr>
          <a:lstStyle/>
          <a:p>
            <a:pPr indent="-182562" lvl="0" marL="182562" marR="0" rtl="0" algn="just">
              <a:lnSpc>
                <a:spcPct val="80000"/>
              </a:lnSpc>
              <a:spcBef>
                <a:spcPts val="0"/>
              </a:spcBef>
              <a:spcAft>
                <a:spcPts val="0"/>
              </a:spcAft>
              <a:buClr>
                <a:srgbClr val="262626"/>
              </a:buClr>
              <a:buSzPts val="2240"/>
              <a:buFont typeface="Noto Sans Symbols"/>
              <a:buChar char="►"/>
            </a:pPr>
            <a:r>
              <a:rPr b="0" i="0" lang="en-US" sz="2800" u="none">
                <a:solidFill>
                  <a:schemeClr val="dk1"/>
                </a:solidFill>
                <a:latin typeface="Simplified Arabic"/>
                <a:ea typeface="Simplified Arabic"/>
                <a:cs typeface="Simplified Arabic"/>
                <a:sym typeface="Simplified Arabic"/>
              </a:rPr>
              <a:t>Software engineering process framework activities are complemented by a number of umbrella activities.</a:t>
            </a:r>
            <a:endParaRPr/>
          </a:p>
          <a:p>
            <a:pPr indent="-182562" lvl="0" marL="182562" marR="0" rtl="0" algn="just">
              <a:lnSpc>
                <a:spcPct val="80000"/>
              </a:lnSpc>
              <a:spcBef>
                <a:spcPts val="1000"/>
              </a:spcBef>
              <a:spcAft>
                <a:spcPts val="0"/>
              </a:spcAft>
              <a:buClr>
                <a:srgbClr val="262626"/>
              </a:buClr>
              <a:buSzPts val="2240"/>
              <a:buFont typeface="Noto Sans Symbols"/>
              <a:buChar char="►"/>
            </a:pPr>
            <a:r>
              <a:rPr b="0" i="0" lang="en-US" sz="2800" u="none">
                <a:solidFill>
                  <a:schemeClr val="dk1"/>
                </a:solidFill>
                <a:latin typeface="Simplified Arabic"/>
                <a:ea typeface="Simplified Arabic"/>
                <a:cs typeface="Simplified Arabic"/>
                <a:sym typeface="Simplified Arabic"/>
              </a:rPr>
              <a:t>In general, umbrella activities are applied throughout a software project and help a software team manage and control progress, quality, change, and risk.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34"/>
          <p:cNvSpPr txBox="1"/>
          <p:nvPr>
            <p:ph type="title"/>
          </p:nvPr>
        </p:nvSpPr>
        <p:spPr>
          <a:xfrm>
            <a:off x="0" y="0"/>
            <a:ext cx="9144000" cy="990600"/>
          </a:xfrm>
          <a:prstGeom prst="rect">
            <a:avLst/>
          </a:prstGeom>
          <a:solidFill>
            <a:srgbClr val="A04210"/>
          </a:solid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Trebuchet MS"/>
              <a:buNone/>
            </a:pPr>
            <a:r>
              <a:rPr b="0" i="0" lang="en-US" sz="3600" u="none">
                <a:solidFill>
                  <a:schemeClr val="lt1"/>
                </a:solidFill>
                <a:latin typeface="Trebuchet MS"/>
                <a:ea typeface="Trebuchet MS"/>
                <a:cs typeface="Trebuchet MS"/>
                <a:sym typeface="Trebuchet MS"/>
              </a:rPr>
              <a:t>The Software Process</a:t>
            </a:r>
            <a:endParaRPr/>
          </a:p>
        </p:txBody>
      </p:sp>
      <p:sp>
        <p:nvSpPr>
          <p:cNvPr id="421" name="Google Shape;421;p34"/>
          <p:cNvSpPr txBox="1"/>
          <p:nvPr>
            <p:ph idx="1" type="body"/>
          </p:nvPr>
        </p:nvSpPr>
        <p:spPr>
          <a:xfrm>
            <a:off x="609600" y="1524000"/>
            <a:ext cx="7315200" cy="5562600"/>
          </a:xfrm>
          <a:prstGeom prst="rect">
            <a:avLst/>
          </a:prstGeom>
          <a:noFill/>
          <a:ln>
            <a:noFill/>
          </a:ln>
        </p:spPr>
        <p:txBody>
          <a:bodyPr anchorCtr="0" anchor="t" bIns="45700" lIns="91425" spcFirstLastPara="1" rIns="91425" wrap="square" tIns="45700">
            <a:noAutofit/>
          </a:bodyPr>
          <a:lstStyle/>
          <a:p>
            <a:pPr indent="-182562" lvl="0" marL="182562" marR="0" rtl="0" algn="just">
              <a:lnSpc>
                <a:spcPct val="80000"/>
              </a:lnSpc>
              <a:spcBef>
                <a:spcPts val="0"/>
              </a:spcBef>
              <a:spcAft>
                <a:spcPts val="0"/>
              </a:spcAft>
              <a:buClr>
                <a:srgbClr val="262626"/>
              </a:buClr>
              <a:buSzPts val="2240"/>
              <a:buFont typeface="Noto Sans Symbols"/>
              <a:buChar char="►"/>
            </a:pPr>
            <a:r>
              <a:rPr b="0" i="0" lang="en-US" sz="2800" u="none">
                <a:solidFill>
                  <a:schemeClr val="dk1"/>
                </a:solidFill>
                <a:latin typeface="Simplified Arabic"/>
                <a:ea typeface="Simplified Arabic"/>
                <a:cs typeface="Simplified Arabic"/>
                <a:sym typeface="Simplified Arabic"/>
              </a:rPr>
              <a:t>Typical umbrella activities include:</a:t>
            </a:r>
            <a:endParaRPr/>
          </a:p>
          <a:p>
            <a:pPr indent="-40322" lvl="0" marL="182562" marR="0" rtl="0" algn="just">
              <a:lnSpc>
                <a:spcPct val="80000"/>
              </a:lnSpc>
              <a:spcBef>
                <a:spcPts val="1000"/>
              </a:spcBef>
              <a:spcAft>
                <a:spcPts val="0"/>
              </a:spcAft>
              <a:buClr>
                <a:srgbClr val="262626"/>
              </a:buClr>
              <a:buSzPts val="2240"/>
              <a:buFont typeface="Noto Sans Symbols"/>
              <a:buNone/>
            </a:pPr>
            <a:r>
              <a:t/>
            </a:r>
            <a:endParaRPr b="0" i="0" sz="2800" u="none">
              <a:solidFill>
                <a:schemeClr val="dk1"/>
              </a:solidFill>
              <a:latin typeface="Simplified Arabic"/>
              <a:ea typeface="Simplified Arabic"/>
              <a:cs typeface="Simplified Arabic"/>
              <a:sym typeface="Simplified Arabic"/>
            </a:endParaRPr>
          </a:p>
          <a:p>
            <a:pPr indent="-285750" lvl="1" marL="742950" marR="0" rtl="0" algn="l">
              <a:lnSpc>
                <a:spcPct val="80000"/>
              </a:lnSpc>
              <a:spcBef>
                <a:spcPts val="1000"/>
              </a:spcBef>
              <a:spcAft>
                <a:spcPts val="0"/>
              </a:spcAft>
              <a:buClr>
                <a:srgbClr val="262626"/>
              </a:buClr>
              <a:buSzPts val="1920"/>
              <a:buFont typeface="Noto Sans Symbols"/>
              <a:buChar char="►"/>
            </a:pPr>
            <a:r>
              <a:rPr b="0" i="0" lang="en-US" sz="2400" u="none" cap="none" strike="noStrike">
                <a:solidFill>
                  <a:srgbClr val="C00000"/>
                </a:solidFill>
                <a:latin typeface="Simplified Arabic"/>
                <a:ea typeface="Simplified Arabic"/>
                <a:cs typeface="Simplified Arabic"/>
                <a:sym typeface="Simplified Arabic"/>
              </a:rPr>
              <a:t>Software project tracking and control.</a:t>
            </a:r>
            <a:endParaRPr/>
          </a:p>
          <a:p>
            <a:pPr indent="-285750" lvl="1" marL="742950" marR="0" rtl="0" algn="l">
              <a:lnSpc>
                <a:spcPct val="80000"/>
              </a:lnSpc>
              <a:spcBef>
                <a:spcPts val="1000"/>
              </a:spcBef>
              <a:spcAft>
                <a:spcPts val="0"/>
              </a:spcAft>
              <a:buClr>
                <a:srgbClr val="262626"/>
              </a:buClr>
              <a:buSzPts val="1920"/>
              <a:buFont typeface="Noto Sans Symbols"/>
              <a:buChar char="►"/>
            </a:pPr>
            <a:r>
              <a:rPr b="0" i="0" lang="en-US" sz="2400" u="none" cap="none" strike="noStrike">
                <a:solidFill>
                  <a:srgbClr val="C00000"/>
                </a:solidFill>
                <a:latin typeface="Simplified Arabic"/>
                <a:ea typeface="Simplified Arabic"/>
                <a:cs typeface="Simplified Arabic"/>
                <a:sym typeface="Simplified Arabic"/>
              </a:rPr>
              <a:t>Risk management</a:t>
            </a:r>
            <a:endParaRPr/>
          </a:p>
          <a:p>
            <a:pPr indent="-285750" lvl="1" marL="742950" marR="0" rtl="0" algn="l">
              <a:lnSpc>
                <a:spcPct val="80000"/>
              </a:lnSpc>
              <a:spcBef>
                <a:spcPts val="1000"/>
              </a:spcBef>
              <a:spcAft>
                <a:spcPts val="0"/>
              </a:spcAft>
              <a:buClr>
                <a:srgbClr val="262626"/>
              </a:buClr>
              <a:buSzPts val="1920"/>
              <a:buFont typeface="Noto Sans Symbols"/>
              <a:buChar char="►"/>
            </a:pPr>
            <a:r>
              <a:rPr b="0" i="0" lang="en-US" sz="2400" u="none" cap="none" strike="noStrike">
                <a:solidFill>
                  <a:srgbClr val="C00000"/>
                </a:solidFill>
                <a:latin typeface="Simplified Arabic"/>
                <a:ea typeface="Simplified Arabic"/>
                <a:cs typeface="Simplified Arabic"/>
                <a:sym typeface="Simplified Arabic"/>
              </a:rPr>
              <a:t>Software quality assurance</a:t>
            </a:r>
            <a:endParaRPr/>
          </a:p>
          <a:p>
            <a:pPr indent="-285750" lvl="1" marL="742950" marR="0" rtl="0" algn="l">
              <a:lnSpc>
                <a:spcPct val="80000"/>
              </a:lnSpc>
              <a:spcBef>
                <a:spcPts val="1000"/>
              </a:spcBef>
              <a:spcAft>
                <a:spcPts val="0"/>
              </a:spcAft>
              <a:buClr>
                <a:srgbClr val="262626"/>
              </a:buClr>
              <a:buSzPts val="1920"/>
              <a:buFont typeface="Noto Sans Symbols"/>
              <a:buChar char="►"/>
            </a:pPr>
            <a:r>
              <a:rPr b="0" i="0" lang="en-US" sz="2400" u="none" cap="none" strike="noStrike">
                <a:solidFill>
                  <a:srgbClr val="C00000"/>
                </a:solidFill>
                <a:latin typeface="Simplified Arabic"/>
                <a:ea typeface="Simplified Arabic"/>
                <a:cs typeface="Simplified Arabic"/>
                <a:sym typeface="Simplified Arabic"/>
              </a:rPr>
              <a:t>Technical reviews</a:t>
            </a:r>
            <a:endParaRPr/>
          </a:p>
          <a:p>
            <a:pPr indent="-285750" lvl="1" marL="742950" marR="0" rtl="0" algn="l">
              <a:lnSpc>
                <a:spcPct val="80000"/>
              </a:lnSpc>
              <a:spcBef>
                <a:spcPts val="1000"/>
              </a:spcBef>
              <a:spcAft>
                <a:spcPts val="0"/>
              </a:spcAft>
              <a:buClr>
                <a:srgbClr val="262626"/>
              </a:buClr>
              <a:buSzPts val="1920"/>
              <a:buFont typeface="Noto Sans Symbols"/>
              <a:buChar char="►"/>
            </a:pPr>
            <a:r>
              <a:rPr b="0" i="0" lang="en-US" sz="2400" u="none" cap="none" strike="noStrike">
                <a:solidFill>
                  <a:srgbClr val="C00000"/>
                </a:solidFill>
                <a:latin typeface="Simplified Arabic"/>
                <a:ea typeface="Simplified Arabic"/>
                <a:cs typeface="Simplified Arabic"/>
                <a:sym typeface="Simplified Arabic"/>
              </a:rPr>
              <a:t>Measurement</a:t>
            </a:r>
            <a:endParaRPr/>
          </a:p>
          <a:p>
            <a:pPr indent="-285750" lvl="1" marL="742950" marR="0" rtl="0" algn="l">
              <a:lnSpc>
                <a:spcPct val="80000"/>
              </a:lnSpc>
              <a:spcBef>
                <a:spcPts val="1000"/>
              </a:spcBef>
              <a:spcAft>
                <a:spcPts val="0"/>
              </a:spcAft>
              <a:buClr>
                <a:srgbClr val="262626"/>
              </a:buClr>
              <a:buSzPts val="1920"/>
              <a:buFont typeface="Noto Sans Symbols"/>
              <a:buChar char="►"/>
            </a:pPr>
            <a:r>
              <a:rPr b="0" i="0" lang="en-US" sz="2400" u="none" cap="none" strike="noStrike">
                <a:solidFill>
                  <a:srgbClr val="C00000"/>
                </a:solidFill>
                <a:latin typeface="Simplified Arabic"/>
                <a:ea typeface="Simplified Arabic"/>
                <a:cs typeface="Simplified Arabic"/>
                <a:sym typeface="Simplified Arabic"/>
              </a:rPr>
              <a:t>Software configuration management</a:t>
            </a:r>
            <a:endParaRPr/>
          </a:p>
          <a:p>
            <a:pPr indent="-285750" lvl="1" marL="742950" marR="0" rtl="0" algn="l">
              <a:lnSpc>
                <a:spcPct val="80000"/>
              </a:lnSpc>
              <a:spcBef>
                <a:spcPts val="1000"/>
              </a:spcBef>
              <a:spcAft>
                <a:spcPts val="0"/>
              </a:spcAft>
              <a:buClr>
                <a:srgbClr val="262626"/>
              </a:buClr>
              <a:buSzPts val="1920"/>
              <a:buFont typeface="Noto Sans Symbols"/>
              <a:buChar char="►"/>
            </a:pPr>
            <a:r>
              <a:rPr b="0" i="0" lang="en-US" sz="2400" u="none" cap="none" strike="noStrike">
                <a:solidFill>
                  <a:srgbClr val="C00000"/>
                </a:solidFill>
                <a:latin typeface="Simplified Arabic"/>
                <a:ea typeface="Simplified Arabic"/>
                <a:cs typeface="Simplified Arabic"/>
                <a:sym typeface="Simplified Arabic"/>
              </a:rPr>
              <a:t>Reusability management</a:t>
            </a:r>
            <a:endParaRPr/>
          </a:p>
          <a:p>
            <a:pPr indent="-285750" lvl="1" marL="742950" marR="0" rtl="0" algn="l">
              <a:lnSpc>
                <a:spcPct val="80000"/>
              </a:lnSpc>
              <a:spcBef>
                <a:spcPts val="1000"/>
              </a:spcBef>
              <a:spcAft>
                <a:spcPts val="0"/>
              </a:spcAft>
              <a:buClr>
                <a:srgbClr val="262626"/>
              </a:buClr>
              <a:buSzPts val="1920"/>
              <a:buFont typeface="Noto Sans Symbols"/>
              <a:buChar char="►"/>
            </a:pPr>
            <a:r>
              <a:rPr b="0" i="0" lang="en-US" sz="2400" u="none" cap="none" strike="noStrike">
                <a:solidFill>
                  <a:srgbClr val="C00000"/>
                </a:solidFill>
                <a:latin typeface="Simplified Arabic"/>
                <a:ea typeface="Simplified Arabic"/>
                <a:cs typeface="Simplified Arabic"/>
                <a:sym typeface="Simplified Arabic"/>
              </a:rPr>
              <a:t>Work product preparation and production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1">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1">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5"/>
          <p:cNvSpPr txBox="1"/>
          <p:nvPr>
            <p:ph type="title"/>
          </p:nvPr>
        </p:nvSpPr>
        <p:spPr>
          <a:xfrm>
            <a:off x="0" y="0"/>
            <a:ext cx="9144000" cy="762000"/>
          </a:xfrm>
          <a:prstGeom prst="rect">
            <a:avLst/>
          </a:prstGeom>
          <a:solidFill>
            <a:srgbClr val="A04210"/>
          </a:solid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Trebuchet MS"/>
              <a:buNone/>
            </a:pPr>
            <a:r>
              <a:rPr b="0" i="0" lang="en-US" sz="3600" u="none">
                <a:solidFill>
                  <a:schemeClr val="lt1"/>
                </a:solidFill>
                <a:latin typeface="Trebuchet MS"/>
                <a:ea typeface="Trebuchet MS"/>
                <a:cs typeface="Trebuchet MS"/>
                <a:sym typeface="Trebuchet MS"/>
              </a:rPr>
              <a:t>Process Models</a:t>
            </a:r>
            <a:endParaRPr/>
          </a:p>
        </p:txBody>
      </p:sp>
      <p:sp>
        <p:nvSpPr>
          <p:cNvPr id="428" name="Google Shape;428;p35"/>
          <p:cNvSpPr txBox="1"/>
          <p:nvPr>
            <p:ph idx="1" type="body"/>
          </p:nvPr>
        </p:nvSpPr>
        <p:spPr>
          <a:xfrm>
            <a:off x="0" y="838200"/>
            <a:ext cx="8686800" cy="5791200"/>
          </a:xfrm>
          <a:prstGeom prst="rect">
            <a:avLst/>
          </a:prstGeom>
          <a:noFill/>
          <a:ln>
            <a:noFill/>
          </a:ln>
        </p:spPr>
        <p:txBody>
          <a:bodyPr anchorCtr="0" anchor="t" bIns="45700" lIns="91425" spcFirstLastPara="1" rIns="91425" wrap="square" tIns="45700">
            <a:normAutofit/>
          </a:bodyPr>
          <a:lstStyle/>
          <a:p>
            <a:pPr indent="-153987" lvl="0" marL="365125" marR="0" rtl="0" algn="l">
              <a:lnSpc>
                <a:spcPct val="90000"/>
              </a:lnSpc>
              <a:spcBef>
                <a:spcPts val="0"/>
              </a:spcBef>
              <a:spcAft>
                <a:spcPts val="0"/>
              </a:spcAft>
              <a:buClr>
                <a:schemeClr val="accent1"/>
              </a:buClr>
              <a:buSzPts val="1600"/>
              <a:buFont typeface="Noto Sans Symbols"/>
              <a:buNone/>
            </a:pPr>
            <a:r>
              <a:t/>
            </a:r>
            <a:endParaRPr b="0" i="0" sz="2000" u="none">
              <a:solidFill>
                <a:srgbClr val="404040"/>
              </a:solidFill>
              <a:latin typeface="Arabic Typesetting"/>
              <a:ea typeface="Arabic Typesetting"/>
              <a:cs typeface="Arabic Typesetting"/>
              <a:sym typeface="Arabic Typesetting"/>
            </a:endParaRPr>
          </a:p>
          <a:p>
            <a:pPr indent="-255587" lvl="0" marL="365125" marR="0" rtl="0" algn="l">
              <a:lnSpc>
                <a:spcPct val="90000"/>
              </a:lnSpc>
              <a:spcBef>
                <a:spcPts val="1000"/>
              </a:spcBef>
              <a:spcAft>
                <a:spcPts val="0"/>
              </a:spcAft>
              <a:buClr>
                <a:schemeClr val="accent1"/>
              </a:buClr>
              <a:buSzPts val="2240"/>
              <a:buFont typeface="Noto Sans Symbols"/>
              <a:buChar char="►"/>
            </a:pPr>
            <a:r>
              <a:rPr b="0" i="0" lang="en-US" sz="2800" u="none">
                <a:solidFill>
                  <a:schemeClr val="dk1"/>
                </a:solidFill>
                <a:latin typeface="Simplified Arabic"/>
                <a:ea typeface="Simplified Arabic"/>
                <a:cs typeface="Simplified Arabic"/>
                <a:sym typeface="Simplified Arabic"/>
              </a:rPr>
              <a:t>The process that deals with the technical  and management issues of software development is called a software process.</a:t>
            </a:r>
            <a:endParaRPr/>
          </a:p>
          <a:p>
            <a:pPr indent="-255587" lvl="0" marL="365125" marR="0" rtl="0" algn="l">
              <a:lnSpc>
                <a:spcPct val="90000"/>
              </a:lnSpc>
              <a:spcBef>
                <a:spcPts val="1000"/>
              </a:spcBef>
              <a:spcAft>
                <a:spcPts val="0"/>
              </a:spcAft>
              <a:buClr>
                <a:schemeClr val="accent1"/>
              </a:buClr>
              <a:buSzPts val="2240"/>
              <a:buFont typeface="Noto Sans Symbols"/>
              <a:buChar char="►"/>
            </a:pPr>
            <a:r>
              <a:rPr b="0" i="0" lang="en-US" sz="2800" u="none">
                <a:solidFill>
                  <a:schemeClr val="dk1"/>
                </a:solidFill>
                <a:latin typeface="Simplified Arabic"/>
                <a:ea typeface="Simplified Arabic"/>
                <a:cs typeface="Simplified Arabic"/>
                <a:sym typeface="Simplified Arabic"/>
              </a:rPr>
              <a:t>A successful project is the one that satisfies the expectations on all the three goals cost, schedule and quality.</a:t>
            </a:r>
            <a:endParaRPr/>
          </a:p>
          <a:p>
            <a:pPr indent="-255587" lvl="0" marL="365125" marR="0" rtl="0" algn="l">
              <a:lnSpc>
                <a:spcPct val="90000"/>
              </a:lnSpc>
              <a:spcBef>
                <a:spcPts val="1000"/>
              </a:spcBef>
              <a:spcAft>
                <a:spcPts val="0"/>
              </a:spcAft>
              <a:buClr>
                <a:schemeClr val="accent1"/>
              </a:buClr>
              <a:buSzPts val="2240"/>
              <a:buFont typeface="Noto Sans Symbols"/>
              <a:buChar char="►"/>
            </a:pPr>
            <a:r>
              <a:rPr b="0" i="0" lang="en-US" sz="2800" u="none">
                <a:solidFill>
                  <a:srgbClr val="C00000"/>
                </a:solidFill>
                <a:latin typeface="Simplified Arabic"/>
                <a:ea typeface="Simplified Arabic"/>
                <a:cs typeface="Simplified Arabic"/>
                <a:sym typeface="Simplified Arabic"/>
              </a:rPr>
              <a:t>What is a process model? </a:t>
            </a:r>
            <a:endParaRPr/>
          </a:p>
          <a:p>
            <a:pPr indent="-255587" lvl="1" marL="620712" marR="0" rtl="0" algn="l">
              <a:lnSpc>
                <a:spcPct val="90000"/>
              </a:lnSpc>
              <a:spcBef>
                <a:spcPts val="1000"/>
              </a:spcBef>
              <a:spcAft>
                <a:spcPts val="0"/>
              </a:spcAft>
              <a:buClr>
                <a:schemeClr val="accent1"/>
              </a:buClr>
              <a:buSzPts val="2240"/>
              <a:buFont typeface="Noto Sans Symbols"/>
              <a:buNone/>
            </a:pPr>
            <a:r>
              <a:rPr b="0" i="0" lang="en-US" sz="2800" u="none" cap="none" strike="noStrike">
                <a:solidFill>
                  <a:schemeClr val="dk1"/>
                </a:solidFill>
                <a:latin typeface="Simplified Arabic"/>
                <a:ea typeface="Simplified Arabic"/>
                <a:cs typeface="Simplified Arabic"/>
                <a:sym typeface="Simplified Arabic"/>
              </a:rPr>
              <a:t>“A process model specifies a general process , usually as a set of stages in which a project should be divided, the order in which the stages should be executed , and  any other constraints and conditions on the execution of the stages”</a:t>
            </a:r>
            <a:endParaRPr/>
          </a:p>
          <a:p>
            <a:pPr indent="-200660" lvl="0" marL="342900" marR="0" rtl="0" algn="l">
              <a:spcBef>
                <a:spcPts val="1000"/>
              </a:spcBef>
              <a:spcAft>
                <a:spcPts val="0"/>
              </a:spcAft>
              <a:buClr>
                <a:schemeClr val="accent1"/>
              </a:buClr>
              <a:buSzPts val="2240"/>
              <a:buFont typeface="Noto Sans Symbols"/>
              <a:buNone/>
            </a:pPr>
            <a:r>
              <a:t/>
            </a:r>
            <a:endParaRPr b="0" i="0" sz="2800" u="none" cap="none" strike="noStrike">
              <a:solidFill>
                <a:schemeClr val="dk1"/>
              </a:solidFill>
              <a:latin typeface="Simplified Arabic"/>
              <a:ea typeface="Simplified Arabic"/>
              <a:cs typeface="Simplified Arabic"/>
              <a:sym typeface="Simplified Arabic"/>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36"/>
          <p:cNvSpPr txBox="1"/>
          <p:nvPr>
            <p:ph type="title"/>
          </p:nvPr>
        </p:nvSpPr>
        <p:spPr>
          <a:xfrm>
            <a:off x="0" y="0"/>
            <a:ext cx="9144000" cy="914400"/>
          </a:xfrm>
          <a:prstGeom prst="rect">
            <a:avLst/>
          </a:prstGeom>
          <a:solidFill>
            <a:srgbClr val="A04210"/>
          </a:solid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Trebuchet MS"/>
              <a:buNone/>
            </a:pPr>
            <a:r>
              <a:rPr b="0" i="0" lang="en-US" sz="3600" u="none">
                <a:solidFill>
                  <a:schemeClr val="lt1"/>
                </a:solidFill>
                <a:latin typeface="Trebuchet MS"/>
                <a:ea typeface="Trebuchet MS"/>
                <a:cs typeface="Trebuchet MS"/>
                <a:sym typeface="Trebuchet MS"/>
              </a:rPr>
              <a:t>Process models Contd..</a:t>
            </a:r>
            <a:endParaRPr/>
          </a:p>
        </p:txBody>
      </p:sp>
      <p:sp>
        <p:nvSpPr>
          <p:cNvPr id="435" name="Google Shape;435;p36"/>
          <p:cNvSpPr txBox="1"/>
          <p:nvPr>
            <p:ph idx="1" type="body"/>
          </p:nvPr>
        </p:nvSpPr>
        <p:spPr>
          <a:xfrm>
            <a:off x="228600" y="1295400"/>
            <a:ext cx="8458200" cy="4724400"/>
          </a:xfrm>
          <a:prstGeom prst="rect">
            <a:avLst/>
          </a:prstGeom>
          <a:noFill/>
          <a:ln>
            <a:noFill/>
          </a:ln>
        </p:spPr>
        <p:txBody>
          <a:bodyPr anchorCtr="0" anchor="t" bIns="45700" lIns="91425" spcFirstLastPara="1" rIns="91425" wrap="square" tIns="45700">
            <a:normAutofit/>
          </a:bodyPr>
          <a:lstStyle/>
          <a:p>
            <a:pPr indent="-182562" lvl="0" marL="182562" marR="0" rtl="0" algn="l">
              <a:lnSpc>
                <a:spcPct val="100000"/>
              </a:lnSpc>
              <a:spcBef>
                <a:spcPts val="0"/>
              </a:spcBef>
              <a:spcAft>
                <a:spcPts val="0"/>
              </a:spcAft>
              <a:buClr>
                <a:srgbClr val="262626"/>
              </a:buClr>
              <a:buSzPts val="2240"/>
              <a:buFont typeface="Noto Sans Symbols"/>
              <a:buChar char="►"/>
            </a:pPr>
            <a:r>
              <a:rPr b="0" i="0" lang="en-US" sz="2800" u="none">
                <a:solidFill>
                  <a:schemeClr val="dk1"/>
                </a:solidFill>
                <a:latin typeface="Simplified Arabic"/>
                <a:ea typeface="Simplified Arabic"/>
                <a:cs typeface="Simplified Arabic"/>
                <a:sym typeface="Simplified Arabic"/>
              </a:rPr>
              <a:t>A process is a means to reach the goals of high quality , low cost ,and low cycle time , and  a process model provides generic guidelines for developing  a suitable process  for a project.</a:t>
            </a:r>
            <a:endParaRPr/>
          </a:p>
          <a:p>
            <a:pPr indent="-182562" lvl="0" marL="182562" marR="0" rtl="0" algn="l">
              <a:lnSpc>
                <a:spcPct val="100000"/>
              </a:lnSpc>
              <a:spcBef>
                <a:spcPts val="1000"/>
              </a:spcBef>
              <a:spcAft>
                <a:spcPts val="0"/>
              </a:spcAft>
              <a:buClr>
                <a:srgbClr val="262626"/>
              </a:buClr>
              <a:buSzPts val="2240"/>
              <a:buFont typeface="Noto Sans Symbols"/>
              <a:buChar char="►"/>
            </a:pPr>
            <a:r>
              <a:rPr b="0" i="0" lang="en-US" sz="2800" u="none">
                <a:solidFill>
                  <a:srgbClr val="C00000"/>
                </a:solidFill>
                <a:latin typeface="Arial"/>
                <a:ea typeface="Arial"/>
                <a:cs typeface="Arial"/>
                <a:sym typeface="Arial"/>
              </a:rPr>
              <a:t>Uses of process models</a:t>
            </a:r>
            <a:endParaRPr/>
          </a:p>
          <a:p>
            <a:pPr indent="-182562" lvl="0" marL="182562" marR="0" rtl="0" algn="l">
              <a:lnSpc>
                <a:spcPct val="100000"/>
              </a:lnSpc>
              <a:spcBef>
                <a:spcPts val="1000"/>
              </a:spcBef>
              <a:spcAft>
                <a:spcPts val="0"/>
              </a:spcAft>
              <a:buClr>
                <a:srgbClr val="262626"/>
              </a:buClr>
              <a:buSzPts val="2240"/>
              <a:buFont typeface="Noto Sans Symbols"/>
              <a:buChar char="►"/>
            </a:pPr>
            <a:r>
              <a:rPr b="0" i="0" lang="en-US" sz="2800" u="none">
                <a:solidFill>
                  <a:schemeClr val="dk1"/>
                </a:solidFill>
                <a:latin typeface="Simplified Arabic"/>
                <a:ea typeface="Simplified Arabic"/>
                <a:cs typeface="Simplified Arabic"/>
                <a:sym typeface="Simplified Arabic"/>
              </a:rPr>
              <a:t>To organize, plan, staff, budget , schedule and manage software projects.</a:t>
            </a:r>
            <a:endParaRPr/>
          </a:p>
          <a:p>
            <a:pPr indent="-182562" lvl="0" marL="182562" marR="0" rtl="0" algn="l">
              <a:lnSpc>
                <a:spcPct val="100000"/>
              </a:lnSpc>
              <a:spcBef>
                <a:spcPts val="1000"/>
              </a:spcBef>
              <a:spcAft>
                <a:spcPts val="0"/>
              </a:spcAft>
              <a:buClr>
                <a:srgbClr val="262626"/>
              </a:buClr>
              <a:buSzPts val="2240"/>
              <a:buFont typeface="Noto Sans Symbols"/>
              <a:buChar char="►"/>
            </a:pPr>
            <a:r>
              <a:rPr b="0" i="0" lang="en-US" sz="2800" u="none">
                <a:solidFill>
                  <a:schemeClr val="dk1"/>
                </a:solidFill>
                <a:latin typeface="Simplified Arabic"/>
                <a:ea typeface="Simplified Arabic"/>
                <a:cs typeface="Simplified Arabic"/>
                <a:sym typeface="Simplified Arabic"/>
              </a:rPr>
              <a:t>To determine which software engineering tools and methodologies will be most appropriate.</a:t>
            </a:r>
            <a:endParaRPr/>
          </a:p>
          <a:p>
            <a:pPr indent="-60642" lvl="0" marL="182562" marR="0" rtl="0" algn="l">
              <a:lnSpc>
                <a:spcPct val="100000"/>
              </a:lnSpc>
              <a:spcBef>
                <a:spcPts val="1000"/>
              </a:spcBef>
              <a:spcAft>
                <a:spcPts val="0"/>
              </a:spcAft>
              <a:buClr>
                <a:srgbClr val="262626"/>
              </a:buClr>
              <a:buSzPts val="1920"/>
              <a:buFont typeface="Noto Sans Symbols"/>
              <a:buNone/>
            </a:pPr>
            <a:r>
              <a:t/>
            </a:r>
            <a:endParaRPr b="0" i="0" sz="2400" u="none">
              <a:solidFill>
                <a:srgbClr val="404040"/>
              </a:solidFill>
              <a:latin typeface="Arabic Typesetting"/>
              <a:ea typeface="Arabic Typesetting"/>
              <a:cs typeface="Arabic Typesetting"/>
              <a:sym typeface="Arabic Typesetting"/>
            </a:endParaRPr>
          </a:p>
          <a:p>
            <a:pPr indent="-220980" lvl="0" marL="342900" marR="0" rtl="0" algn="l">
              <a:spcBef>
                <a:spcPts val="1000"/>
              </a:spcBef>
              <a:spcAft>
                <a:spcPts val="0"/>
              </a:spcAft>
              <a:buClr>
                <a:schemeClr val="accent1"/>
              </a:buClr>
              <a:buSzPts val="1920"/>
              <a:buFont typeface="Noto Sans Symbols"/>
              <a:buNone/>
            </a:pPr>
            <a:r>
              <a:t/>
            </a:r>
            <a:endParaRPr b="0" i="0" sz="2400" u="none">
              <a:solidFill>
                <a:srgbClr val="404040"/>
              </a:solidFill>
              <a:latin typeface="Arabic Typesetting"/>
              <a:ea typeface="Arabic Typesetting"/>
              <a:cs typeface="Arabic Typesetting"/>
              <a:sym typeface="Arabic Typesetting"/>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5">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37"/>
          <p:cNvSpPr txBox="1"/>
          <p:nvPr>
            <p:ph type="title"/>
          </p:nvPr>
        </p:nvSpPr>
        <p:spPr>
          <a:xfrm>
            <a:off x="152400" y="0"/>
            <a:ext cx="8153400" cy="914400"/>
          </a:xfrm>
          <a:prstGeom prst="rect">
            <a:avLst/>
          </a:prstGeom>
          <a:solidFill>
            <a:srgbClr val="A04210"/>
          </a:solid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Trebuchet MS"/>
              <a:buNone/>
            </a:pPr>
            <a:r>
              <a:rPr b="0" i="0" lang="en-US" sz="3600" u="none">
                <a:solidFill>
                  <a:schemeClr val="lt1"/>
                </a:solidFill>
                <a:latin typeface="Trebuchet MS"/>
                <a:ea typeface="Trebuchet MS"/>
                <a:cs typeface="Trebuchet MS"/>
                <a:sym typeface="Trebuchet MS"/>
              </a:rPr>
              <a:t>Process models Contd.. </a:t>
            </a:r>
            <a:endParaRPr/>
          </a:p>
        </p:txBody>
      </p:sp>
      <p:sp>
        <p:nvSpPr>
          <p:cNvPr id="442" name="Google Shape;442;p37"/>
          <p:cNvSpPr txBox="1"/>
          <p:nvPr>
            <p:ph idx="1" type="body"/>
          </p:nvPr>
        </p:nvSpPr>
        <p:spPr>
          <a:xfrm>
            <a:off x="457200" y="1600200"/>
            <a:ext cx="8183562" cy="3932237"/>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2240"/>
              <a:buFont typeface="Noto Sans Symbols"/>
              <a:buChar char="►"/>
            </a:pPr>
            <a:r>
              <a:rPr b="0" i="0" lang="en-US" sz="2800" u="none">
                <a:solidFill>
                  <a:schemeClr val="dk1"/>
                </a:solidFill>
                <a:latin typeface="Simplified Arabic"/>
                <a:ea typeface="Simplified Arabic"/>
                <a:cs typeface="Simplified Arabic"/>
                <a:sym typeface="Simplified Arabic"/>
              </a:rPr>
              <a:t>As a framework for analyzing and estimating patterns of resource allocation and consumption during software life cycle</a:t>
            </a:r>
            <a:r>
              <a:rPr b="0" i="0" lang="en-US" sz="2800" u="none">
                <a:solidFill>
                  <a:srgbClr val="404040"/>
                </a:solidFill>
                <a:latin typeface="Arabic Typesetting"/>
                <a:ea typeface="Arabic Typesetting"/>
                <a:cs typeface="Arabic Typesetting"/>
                <a:sym typeface="Arabic Typesetting"/>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2">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7" name="Shape 447"/>
        <p:cNvGrpSpPr/>
        <p:nvPr/>
      </p:nvGrpSpPr>
      <p:grpSpPr>
        <a:xfrm>
          <a:off x="0" y="0"/>
          <a:ext cx="0" cy="0"/>
          <a:chOff x="0" y="0"/>
          <a:chExt cx="0" cy="0"/>
        </a:xfrm>
      </p:grpSpPr>
      <p:sp>
        <p:nvSpPr>
          <p:cNvPr id="448" name="Google Shape;448;p38"/>
          <p:cNvSpPr txBox="1"/>
          <p:nvPr>
            <p:ph type="title"/>
          </p:nvPr>
        </p:nvSpPr>
        <p:spPr>
          <a:xfrm>
            <a:off x="6350" y="34925"/>
            <a:ext cx="9144000" cy="685800"/>
          </a:xfrm>
          <a:prstGeom prst="rect">
            <a:avLst/>
          </a:prstGeom>
          <a:solidFill>
            <a:srgbClr val="A04210"/>
          </a:solid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lt1"/>
              </a:buClr>
              <a:buSzPts val="3600"/>
              <a:buFont typeface="Trebuchet MS"/>
              <a:buNone/>
            </a:pPr>
            <a:r>
              <a:rPr b="0" i="0" lang="en-US" sz="3600" u="none">
                <a:solidFill>
                  <a:schemeClr val="lt1"/>
                </a:solidFill>
                <a:latin typeface="Trebuchet MS"/>
                <a:ea typeface="Trebuchet MS"/>
                <a:cs typeface="Trebuchet MS"/>
                <a:sym typeface="Trebuchet MS"/>
              </a:rPr>
              <a:t>Process models Contd.. </a:t>
            </a:r>
            <a:endParaRPr/>
          </a:p>
        </p:txBody>
      </p:sp>
      <p:sp>
        <p:nvSpPr>
          <p:cNvPr id="449" name="Google Shape;449;p38"/>
          <p:cNvSpPr txBox="1"/>
          <p:nvPr>
            <p:ph idx="1" type="body"/>
          </p:nvPr>
        </p:nvSpPr>
        <p:spPr>
          <a:xfrm>
            <a:off x="304800" y="1447800"/>
            <a:ext cx="7793037" cy="4608512"/>
          </a:xfrm>
          <a:prstGeom prst="rect">
            <a:avLst/>
          </a:prstGeom>
          <a:noFill/>
          <a:ln>
            <a:noFill/>
          </a:ln>
        </p:spPr>
        <p:txBody>
          <a:bodyPr anchorCtr="0" anchor="t" bIns="45700" lIns="91425" spcFirstLastPara="1" rIns="91425" wrap="square" tIns="45700">
            <a:noAutofit/>
          </a:bodyPr>
          <a:lstStyle/>
          <a:p>
            <a:pPr indent="-190499" lvl="0" marL="342900" marR="0" rtl="0" algn="l">
              <a:lnSpc>
                <a:spcPct val="100000"/>
              </a:lnSpc>
              <a:spcBef>
                <a:spcPts val="0"/>
              </a:spcBef>
              <a:spcAft>
                <a:spcPts val="0"/>
              </a:spcAft>
              <a:buClr>
                <a:schemeClr val="accent1"/>
              </a:buClr>
              <a:buSzPts val="2240"/>
              <a:buFont typeface="Noto Sans Symbols"/>
              <a:buChar char="►"/>
            </a:pPr>
            <a:r>
              <a:rPr b="0" i="0" lang="en-US" sz="2800" u="none">
                <a:solidFill>
                  <a:schemeClr val="dk1"/>
                </a:solidFill>
                <a:latin typeface="Simplified Arabic"/>
                <a:ea typeface="Simplified Arabic"/>
                <a:cs typeface="Simplified Arabic"/>
                <a:sym typeface="Simplified Arabic"/>
              </a:rPr>
              <a:t>Prescription Process Model</a:t>
            </a:r>
            <a:endParaRPr/>
          </a:p>
          <a:p>
            <a:pPr indent="-190500" lvl="2" marL="1143000" marR="0" rtl="0" algn="l">
              <a:lnSpc>
                <a:spcPct val="100000"/>
              </a:lnSpc>
              <a:spcBef>
                <a:spcPts val="1000"/>
              </a:spcBef>
              <a:spcAft>
                <a:spcPts val="0"/>
              </a:spcAft>
              <a:buClr>
                <a:schemeClr val="accent1"/>
              </a:buClr>
              <a:buSzPts val="2240"/>
              <a:buFont typeface="Noto Sans Symbols"/>
              <a:buChar char="►"/>
            </a:pPr>
            <a:r>
              <a:rPr b="0" i="0" lang="en-US" sz="2800" u="none" cap="none" strike="noStrike">
                <a:solidFill>
                  <a:schemeClr val="dk1"/>
                </a:solidFill>
                <a:latin typeface="Simplified Arabic"/>
                <a:ea typeface="Simplified Arabic"/>
                <a:cs typeface="Simplified Arabic"/>
                <a:sym typeface="Simplified Arabic"/>
              </a:rPr>
              <a:t>The waterfall model</a:t>
            </a:r>
            <a:endParaRPr/>
          </a:p>
          <a:p>
            <a:pPr indent="-190500" lvl="2" marL="1143000" marR="0" rtl="0" algn="l">
              <a:lnSpc>
                <a:spcPct val="100000"/>
              </a:lnSpc>
              <a:spcBef>
                <a:spcPts val="1000"/>
              </a:spcBef>
              <a:spcAft>
                <a:spcPts val="0"/>
              </a:spcAft>
              <a:buClr>
                <a:schemeClr val="accent1"/>
              </a:buClr>
              <a:buSzPts val="2240"/>
              <a:buFont typeface="Noto Sans Symbols"/>
              <a:buChar char="►"/>
            </a:pPr>
            <a:r>
              <a:rPr b="0" i="0" lang="en-US" sz="2800" u="none" cap="none" strike="noStrike">
                <a:solidFill>
                  <a:schemeClr val="dk1"/>
                </a:solidFill>
                <a:latin typeface="Simplified Arabic"/>
                <a:ea typeface="Simplified Arabic"/>
                <a:cs typeface="Simplified Arabic"/>
                <a:sym typeface="Simplified Arabic"/>
              </a:rPr>
              <a:t>Incremental Model ( iterative enhancement model)</a:t>
            </a:r>
            <a:endParaRPr/>
          </a:p>
          <a:p>
            <a:pPr indent="-190500" lvl="2" marL="1143000" marR="0" rtl="0" algn="l">
              <a:lnSpc>
                <a:spcPct val="100000"/>
              </a:lnSpc>
              <a:spcBef>
                <a:spcPts val="1000"/>
              </a:spcBef>
              <a:spcAft>
                <a:spcPts val="0"/>
              </a:spcAft>
              <a:buClr>
                <a:schemeClr val="accent1"/>
              </a:buClr>
              <a:buSzPts val="2240"/>
              <a:buFont typeface="Noto Sans Symbols"/>
              <a:buChar char="►"/>
            </a:pPr>
            <a:r>
              <a:rPr b="0" i="0" lang="en-US" sz="2800" u="none" cap="none" strike="noStrike">
                <a:solidFill>
                  <a:schemeClr val="dk1"/>
                </a:solidFill>
                <a:latin typeface="Simplified Arabic"/>
                <a:ea typeface="Simplified Arabic"/>
                <a:cs typeface="Simplified Arabic"/>
                <a:sym typeface="Simplified Arabic"/>
              </a:rPr>
              <a:t>V model …</a:t>
            </a:r>
            <a:endParaRPr/>
          </a:p>
          <a:p>
            <a:pPr indent="-190499" lvl="0" marL="342900" marR="0" rtl="0" algn="l">
              <a:lnSpc>
                <a:spcPct val="100000"/>
              </a:lnSpc>
              <a:spcBef>
                <a:spcPts val="1000"/>
              </a:spcBef>
              <a:spcAft>
                <a:spcPts val="0"/>
              </a:spcAft>
              <a:buClr>
                <a:schemeClr val="accent1"/>
              </a:buClr>
              <a:buSzPts val="2240"/>
              <a:buFont typeface="Noto Sans Symbols"/>
              <a:buChar char="►"/>
            </a:pPr>
            <a:r>
              <a:rPr b="0" i="0" lang="en-US" sz="2800" u="none">
                <a:solidFill>
                  <a:schemeClr val="dk1"/>
                </a:solidFill>
                <a:latin typeface="Simplified Arabic"/>
                <a:ea typeface="Simplified Arabic"/>
                <a:cs typeface="Simplified Arabic"/>
                <a:sym typeface="Simplified Arabic"/>
              </a:rPr>
              <a:t>Evolutionary Process model</a:t>
            </a:r>
            <a:endParaRPr/>
          </a:p>
          <a:p>
            <a:pPr indent="-190500" lvl="2" marL="1143000" marR="0" rtl="0" algn="l">
              <a:lnSpc>
                <a:spcPct val="100000"/>
              </a:lnSpc>
              <a:spcBef>
                <a:spcPts val="1000"/>
              </a:spcBef>
              <a:spcAft>
                <a:spcPts val="0"/>
              </a:spcAft>
              <a:buClr>
                <a:schemeClr val="accent1"/>
              </a:buClr>
              <a:buSzPts val="2240"/>
              <a:buFont typeface="Noto Sans Symbols"/>
              <a:buChar char="►"/>
            </a:pPr>
            <a:r>
              <a:rPr b="0" i="0" lang="en-US" sz="2800" u="none" cap="none" strike="noStrike">
                <a:solidFill>
                  <a:schemeClr val="dk1"/>
                </a:solidFill>
                <a:latin typeface="Simplified Arabic"/>
                <a:ea typeface="Simplified Arabic"/>
                <a:cs typeface="Simplified Arabic"/>
                <a:sym typeface="Simplified Arabic"/>
              </a:rPr>
              <a:t>Prototyping</a:t>
            </a:r>
            <a:endParaRPr/>
          </a:p>
          <a:p>
            <a:pPr indent="-190500" lvl="2" marL="1143000" marR="0" rtl="0" algn="l">
              <a:lnSpc>
                <a:spcPct val="100000"/>
              </a:lnSpc>
              <a:spcBef>
                <a:spcPts val="1000"/>
              </a:spcBef>
              <a:spcAft>
                <a:spcPts val="0"/>
              </a:spcAft>
              <a:buClr>
                <a:schemeClr val="accent1"/>
              </a:buClr>
              <a:buSzPts val="2240"/>
              <a:buFont typeface="Noto Sans Symbols"/>
              <a:buChar char="►"/>
            </a:pPr>
            <a:r>
              <a:rPr b="0" i="0" lang="en-US" sz="2800" u="none" cap="none" strike="noStrike">
                <a:solidFill>
                  <a:schemeClr val="dk1"/>
                </a:solidFill>
                <a:latin typeface="Simplified Arabic"/>
                <a:ea typeface="Simplified Arabic"/>
                <a:cs typeface="Simplified Arabic"/>
                <a:sym typeface="Simplified Arabic"/>
              </a:rPr>
              <a:t>Spiral</a:t>
            </a:r>
            <a:endParaRPr/>
          </a:p>
          <a:p>
            <a:pPr indent="-200660" lvl="0" marL="342900" marR="0" rtl="0" algn="l">
              <a:spcBef>
                <a:spcPts val="1000"/>
              </a:spcBef>
              <a:spcAft>
                <a:spcPts val="0"/>
              </a:spcAft>
              <a:buClr>
                <a:schemeClr val="accent1"/>
              </a:buClr>
              <a:buSzPts val="2240"/>
              <a:buFont typeface="Noto Sans Symbols"/>
              <a:buNone/>
            </a:pPr>
            <a:r>
              <a:t/>
            </a:r>
            <a:endParaRPr b="0" i="0" sz="2800" u="none" cap="none" strike="noStrike">
              <a:solidFill>
                <a:schemeClr val="dk1"/>
              </a:solidFill>
              <a:latin typeface="Simplified Arabic"/>
              <a:ea typeface="Simplified Arabic"/>
              <a:cs typeface="Simplified Arabic"/>
              <a:sym typeface="Simplified Arab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9">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39"/>
          <p:cNvSpPr txBox="1"/>
          <p:nvPr/>
        </p:nvSpPr>
        <p:spPr>
          <a:xfrm>
            <a:off x="0" y="0"/>
            <a:ext cx="9144000" cy="954087"/>
          </a:xfrm>
          <a:prstGeom prst="rect">
            <a:avLst/>
          </a:prstGeom>
          <a:solidFill>
            <a:srgbClr val="A04210"/>
          </a:solidFill>
          <a:ln>
            <a:noFill/>
          </a:ln>
        </p:spPr>
        <p:txBody>
          <a:bodyPr anchorCtr="0" anchor="ctr" bIns="34275" lIns="68575" spcFirstLastPara="1" rIns="68575" wrap="square" tIns="34275">
            <a:normAutofit/>
          </a:bodyPr>
          <a:lstStyle/>
          <a:p>
            <a:pPr indent="0" lvl="0" marL="0" marR="0" rtl="0" algn="ctr">
              <a:lnSpc>
                <a:spcPct val="95000"/>
              </a:lnSpc>
              <a:spcBef>
                <a:spcPts val="0"/>
              </a:spcBef>
              <a:spcAft>
                <a:spcPts val="0"/>
              </a:spcAft>
              <a:buClr>
                <a:schemeClr val="lt1"/>
              </a:buClr>
              <a:buSzPts val="2400"/>
              <a:buFont typeface="Trebuchet MS"/>
              <a:buNone/>
            </a:pPr>
            <a:r>
              <a:rPr b="0" i="0" lang="en-US" sz="2400" u="none">
                <a:solidFill>
                  <a:schemeClr val="lt1"/>
                </a:solidFill>
                <a:latin typeface="Trebuchet MS"/>
                <a:ea typeface="Trebuchet MS"/>
                <a:cs typeface="Trebuchet MS"/>
                <a:sym typeface="Trebuchet MS"/>
              </a:rPr>
              <a:t>The Waterfall Development </a:t>
            </a:r>
            <a:r>
              <a:rPr b="0" i="0" lang="en-US" sz="3300" u="none">
                <a:solidFill>
                  <a:schemeClr val="lt1"/>
                </a:solidFill>
                <a:latin typeface="Trebuchet MS"/>
                <a:ea typeface="Trebuchet MS"/>
                <a:cs typeface="Trebuchet MS"/>
                <a:sym typeface="Trebuchet MS"/>
              </a:rPr>
              <a:t>Process</a:t>
            </a:r>
            <a:endParaRPr/>
          </a:p>
        </p:txBody>
      </p:sp>
      <p:pic>
        <p:nvPicPr>
          <p:cNvPr descr="Waterfall-1" id="459" name="Google Shape;459;p39"/>
          <p:cNvPicPr preferRelativeResize="0"/>
          <p:nvPr/>
        </p:nvPicPr>
        <p:blipFill rotWithShape="1">
          <a:blip r:embed="rId3">
            <a:alphaModFix/>
          </a:blip>
          <a:srcRect b="0" l="0" r="0" t="0"/>
          <a:stretch/>
        </p:blipFill>
        <p:spPr>
          <a:xfrm>
            <a:off x="381000" y="4114800"/>
            <a:ext cx="1817687" cy="2500312"/>
          </a:xfrm>
          <a:prstGeom prst="rect">
            <a:avLst/>
          </a:prstGeom>
          <a:noFill/>
          <a:ln cap="flat" cmpd="sng" w="9525">
            <a:solidFill>
              <a:schemeClr val="dk1"/>
            </a:solidFill>
            <a:prstDash val="solid"/>
            <a:miter lim="800000"/>
            <a:headEnd len="sm" w="sm" type="none"/>
            <a:tailEnd len="sm" w="sm" type="none"/>
          </a:ln>
        </p:spPr>
      </p:pic>
      <p:pic>
        <p:nvPicPr>
          <p:cNvPr descr="Waterfall-2" id="460" name="Google Shape;460;p39"/>
          <p:cNvPicPr preferRelativeResize="0"/>
          <p:nvPr/>
        </p:nvPicPr>
        <p:blipFill rotWithShape="1">
          <a:blip r:embed="rId4">
            <a:alphaModFix/>
          </a:blip>
          <a:srcRect b="0" l="0" r="0" t="0"/>
          <a:stretch/>
        </p:blipFill>
        <p:spPr>
          <a:xfrm>
            <a:off x="1600200" y="1250950"/>
            <a:ext cx="3343275" cy="2522537"/>
          </a:xfrm>
          <a:prstGeom prst="rect">
            <a:avLst/>
          </a:prstGeom>
          <a:noFill/>
          <a:ln cap="flat" cmpd="sng" w="9525">
            <a:solidFill>
              <a:schemeClr val="dk1"/>
            </a:solidFill>
            <a:prstDash val="solid"/>
            <a:miter lim="800000"/>
            <a:headEnd len="sm" w="sm" type="none"/>
            <a:tailEnd len="sm" w="sm" type="none"/>
          </a:ln>
        </p:spPr>
      </p:pic>
      <p:pic>
        <p:nvPicPr>
          <p:cNvPr descr="Waterfall-3" id="461" name="Google Shape;461;p39"/>
          <p:cNvPicPr preferRelativeResize="0"/>
          <p:nvPr/>
        </p:nvPicPr>
        <p:blipFill rotWithShape="1">
          <a:blip r:embed="rId5">
            <a:alphaModFix/>
          </a:blip>
          <a:srcRect b="0" l="0" r="0" t="0"/>
          <a:stretch/>
        </p:blipFill>
        <p:spPr>
          <a:xfrm>
            <a:off x="5410200" y="2286000"/>
            <a:ext cx="3052762" cy="4186237"/>
          </a:xfrm>
          <a:prstGeom prst="rect">
            <a:avLst/>
          </a:prstGeom>
          <a:noFill/>
          <a:ln cap="flat" cmpd="sng" w="9525">
            <a:solidFill>
              <a:schemeClr val="dk1"/>
            </a:solidFill>
            <a:prstDash val="solid"/>
            <a:miter lim="800000"/>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4"/>
          <p:cNvSpPr txBox="1"/>
          <p:nvPr/>
        </p:nvSpPr>
        <p:spPr>
          <a:xfrm>
            <a:off x="609600" y="6042025"/>
            <a:ext cx="4622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98989"/>
              </a:buClr>
              <a:buSzPts val="900"/>
              <a:buFont typeface="Times New Roman"/>
              <a:buNone/>
            </a:pPr>
            <a:r>
              <a:rPr b="0" i="0" lang="en-US" sz="900" u="none">
                <a:solidFill>
                  <a:srgbClr val="898989"/>
                </a:solidFill>
                <a:latin typeface="Times New Roman"/>
                <a:ea typeface="Times New Roman"/>
                <a:cs typeface="Times New Roman"/>
                <a:sym typeface="Times New Roman"/>
              </a:rPr>
              <a:t>Jaya Vijayan</a:t>
            </a:r>
            <a:endParaRPr/>
          </a:p>
        </p:txBody>
      </p:sp>
      <p:graphicFrame>
        <p:nvGraphicFramePr>
          <p:cNvPr id="185" name="Google Shape;185;p4"/>
          <p:cNvGraphicFramePr/>
          <p:nvPr/>
        </p:nvGraphicFramePr>
        <p:xfrm>
          <a:off x="762000" y="1646237"/>
          <a:ext cx="3000000" cy="3000000"/>
        </p:xfrm>
        <a:graphic>
          <a:graphicData uri="http://schemas.openxmlformats.org/drawingml/2006/table">
            <a:tbl>
              <a:tblPr>
                <a:noFill/>
                <a:tableStyleId>{3B8F8A71-D169-427C-A254-36AAE35F19D0}</a:tableStyleId>
              </a:tblPr>
              <a:tblGrid>
                <a:gridCol w="2895600"/>
                <a:gridCol w="4495800"/>
              </a:tblGrid>
              <a:tr h="893750">
                <a:tc>
                  <a:txBody>
                    <a:bodyPr/>
                    <a:lstStyle/>
                    <a:p>
                      <a:pPr indent="0" lvl="0" marL="420687" marR="0" rtl="0" algn="l">
                        <a:lnSpc>
                          <a:spcPct val="100000"/>
                        </a:lnSpc>
                        <a:spcBef>
                          <a:spcPts val="0"/>
                        </a:spcBef>
                        <a:spcAft>
                          <a:spcPts val="0"/>
                        </a:spcAft>
                        <a:buClr>
                          <a:schemeClr val="dk1"/>
                        </a:buClr>
                        <a:buSzPts val="2000"/>
                        <a:buFont typeface="Trebuchet MS"/>
                        <a:buNone/>
                      </a:pPr>
                      <a:r>
                        <a:rPr b="1" i="0" lang="en-US" sz="2000" u="none" cap="none" strike="noStrike">
                          <a:solidFill>
                            <a:schemeClr val="dk1"/>
                          </a:solidFill>
                          <a:latin typeface="Trebuchet MS"/>
                          <a:ea typeface="Trebuchet MS"/>
                          <a:cs typeface="Trebuchet MS"/>
                          <a:sym typeface="Trebuchet MS"/>
                        </a:rPr>
                        <a:t>Evaluation</a:t>
                      </a:r>
                      <a:endParaRPr b="1" i="0" sz="2800" u="none" cap="none" strike="noStrike">
                        <a:solidFill>
                          <a:schemeClr val="dk1"/>
                        </a:solidFill>
                        <a:latin typeface="Trebuchet MS"/>
                        <a:ea typeface="Trebuchet MS"/>
                        <a:cs typeface="Trebuchet MS"/>
                        <a:sym typeface="Trebuchet MS"/>
                      </a:endParaRPr>
                    </a:p>
                    <a:p>
                      <a:pPr indent="0" lvl="0" marL="420687" marR="0" rtl="0" algn="l">
                        <a:lnSpc>
                          <a:spcPct val="100000"/>
                        </a:lnSpc>
                        <a:spcBef>
                          <a:spcPts val="200"/>
                        </a:spcBef>
                        <a:spcAft>
                          <a:spcPts val="0"/>
                        </a:spcAft>
                        <a:buClr>
                          <a:schemeClr val="dk1"/>
                        </a:buClr>
                        <a:buSzPts val="2000"/>
                        <a:buFont typeface="Trebuchet MS"/>
                        <a:buNone/>
                      </a:pPr>
                      <a:r>
                        <a:rPr b="1" i="0" lang="en-US" sz="2000" u="none" cap="none" strike="noStrike">
                          <a:solidFill>
                            <a:schemeClr val="dk1"/>
                          </a:solidFill>
                          <a:latin typeface="Trebuchet MS"/>
                          <a:ea typeface="Trebuchet MS"/>
                          <a:cs typeface="Trebuchet MS"/>
                          <a:sym typeface="Trebuchet MS"/>
                        </a:rPr>
                        <a:t>Criteria</a:t>
                      </a:r>
                      <a:endParaRPr/>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CCCCCC"/>
                    </a:solidFill>
                  </a:tcPr>
                </a:tc>
                <a:tc>
                  <a:txBody>
                    <a:bodyPr/>
                    <a:lstStyle/>
                    <a:p>
                      <a:pPr indent="0" lvl="0" marL="79375" marR="0" rtl="0" algn="l">
                        <a:lnSpc>
                          <a:spcPct val="100000"/>
                        </a:lnSpc>
                        <a:spcBef>
                          <a:spcPts val="0"/>
                        </a:spcBef>
                        <a:spcAft>
                          <a:spcPts val="0"/>
                        </a:spcAft>
                        <a:buClr>
                          <a:schemeClr val="dk1"/>
                        </a:buClr>
                        <a:buSzPts val="2000"/>
                        <a:buFont typeface="Trebuchet MS"/>
                        <a:buNone/>
                      </a:pPr>
                      <a:r>
                        <a:rPr b="1" i="0" lang="en-US" sz="2000" u="none" cap="none" strike="noStrike">
                          <a:solidFill>
                            <a:schemeClr val="dk1"/>
                          </a:solidFill>
                          <a:latin typeface="Trebuchet MS"/>
                          <a:ea typeface="Trebuchet MS"/>
                          <a:cs typeface="Trebuchet MS"/>
                          <a:sym typeface="Trebuchet MS"/>
                        </a:rPr>
                        <a:t>CO</a:t>
                      </a:r>
                      <a:endParaRPr/>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CCCCCC"/>
                    </a:solidFill>
                  </a:tcPr>
                </a:tc>
              </a:tr>
              <a:tr h="936625">
                <a:tc>
                  <a:txBody>
                    <a:bodyPr/>
                    <a:lstStyle/>
                    <a:p>
                      <a:pPr indent="0" lvl="0" marL="144462" marR="0" rtl="0" algn="l">
                        <a:lnSpc>
                          <a:spcPct val="50000"/>
                        </a:lnSpc>
                        <a:spcBef>
                          <a:spcPts val="0"/>
                        </a:spcBef>
                        <a:spcAft>
                          <a:spcPts val="0"/>
                        </a:spcAft>
                        <a:buClr>
                          <a:schemeClr val="dk1"/>
                        </a:buClr>
                        <a:buSzPts val="2000"/>
                        <a:buFont typeface="Trebuchet MS"/>
                        <a:buNone/>
                      </a:pPr>
                      <a:r>
                        <a:t/>
                      </a:r>
                      <a:endParaRPr b="1" i="0" sz="2000" u="none" cap="none" strike="noStrike">
                        <a:solidFill>
                          <a:schemeClr val="dk1"/>
                        </a:solidFill>
                        <a:latin typeface="Trebuchet MS"/>
                        <a:ea typeface="Trebuchet MS"/>
                        <a:cs typeface="Trebuchet MS"/>
                        <a:sym typeface="Trebuchet MS"/>
                      </a:endParaRPr>
                    </a:p>
                    <a:p>
                      <a:pPr indent="0" lvl="0" marL="144462" marR="0" rtl="0" algn="l">
                        <a:lnSpc>
                          <a:spcPct val="50000"/>
                        </a:lnSpc>
                        <a:spcBef>
                          <a:spcPts val="600"/>
                        </a:spcBef>
                        <a:spcAft>
                          <a:spcPts val="0"/>
                        </a:spcAft>
                        <a:buClr>
                          <a:schemeClr val="dk1"/>
                        </a:buClr>
                        <a:buSzPts val="2000"/>
                        <a:buFont typeface="Trebuchet MS"/>
                        <a:buNone/>
                      </a:pPr>
                      <a:r>
                        <a:rPr b="1" i="0" lang="en-US" sz="2000" u="none" cap="none" strike="noStrike">
                          <a:solidFill>
                            <a:schemeClr val="dk1"/>
                          </a:solidFill>
                          <a:latin typeface="Trebuchet MS"/>
                          <a:ea typeface="Trebuchet MS"/>
                          <a:cs typeface="Trebuchet MS"/>
                          <a:sym typeface="Trebuchet MS"/>
                        </a:rPr>
                        <a:t>Written </a:t>
                      </a:r>
                      <a:endParaRPr/>
                    </a:p>
                    <a:p>
                      <a:pPr indent="0" lvl="0" marL="144462" marR="0" rtl="0" algn="l">
                        <a:lnSpc>
                          <a:spcPct val="50000"/>
                        </a:lnSpc>
                        <a:spcBef>
                          <a:spcPts val="600"/>
                        </a:spcBef>
                        <a:spcAft>
                          <a:spcPts val="0"/>
                        </a:spcAft>
                        <a:buClr>
                          <a:schemeClr val="dk1"/>
                        </a:buClr>
                        <a:buSzPts val="2000"/>
                        <a:buFont typeface="Trebuchet MS"/>
                        <a:buNone/>
                      </a:pPr>
                      <a:r>
                        <a:rPr b="1" i="0" lang="en-US" sz="2000" u="none" cap="none" strike="noStrike">
                          <a:solidFill>
                            <a:schemeClr val="dk1"/>
                          </a:solidFill>
                          <a:latin typeface="Trebuchet MS"/>
                          <a:ea typeface="Trebuchet MS"/>
                          <a:cs typeface="Trebuchet MS"/>
                          <a:sym typeface="Trebuchet MS"/>
                        </a:rPr>
                        <a:t>Assignment</a:t>
                      </a:r>
                      <a:endParaRPr/>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CCCCC"/>
                    </a:solidFill>
                  </a:tcPr>
                </a:tc>
                <a:tc>
                  <a:txBody>
                    <a:bodyPr/>
                    <a:lstStyle/>
                    <a:p>
                      <a:pPr indent="0" lvl="0" marL="144462" marR="0" rtl="0" algn="l">
                        <a:lnSpc>
                          <a:spcPct val="100000"/>
                        </a:lnSpc>
                        <a:spcBef>
                          <a:spcPts val="0"/>
                        </a:spcBef>
                        <a:spcAft>
                          <a:spcPts val="0"/>
                        </a:spcAft>
                        <a:buClr>
                          <a:schemeClr val="dk1"/>
                        </a:buClr>
                        <a:buSzPts val="2000"/>
                        <a:buFont typeface="Trebuchet MS"/>
                        <a:buNone/>
                      </a:pPr>
                      <a:r>
                        <a:rPr b="1" i="0" lang="en-US" sz="2000" u="none" cap="none" strike="noStrike">
                          <a:solidFill>
                            <a:schemeClr val="dk1"/>
                          </a:solidFill>
                          <a:latin typeface="Trebuchet MS"/>
                          <a:ea typeface="Trebuchet MS"/>
                          <a:cs typeface="Trebuchet MS"/>
                          <a:sym typeface="Trebuchet MS"/>
                        </a:rPr>
                        <a:t>MCA 203.1</a:t>
                      </a:r>
                      <a:endParaRPr/>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CCCCC"/>
                    </a:solidFill>
                  </a:tcPr>
                </a:tc>
              </a:tr>
              <a:tr h="711200">
                <a:tc>
                  <a:txBody>
                    <a:bodyPr/>
                    <a:lstStyle/>
                    <a:p>
                      <a:pPr indent="0" lvl="0" marL="144462" marR="0" rtl="0" algn="l">
                        <a:lnSpc>
                          <a:spcPct val="50000"/>
                        </a:lnSpc>
                        <a:spcBef>
                          <a:spcPts val="0"/>
                        </a:spcBef>
                        <a:spcAft>
                          <a:spcPts val="0"/>
                        </a:spcAft>
                        <a:buClr>
                          <a:schemeClr val="dk1"/>
                        </a:buClr>
                        <a:buSzPts val="2000"/>
                        <a:buFont typeface="Trebuchet MS"/>
                        <a:buNone/>
                      </a:pPr>
                      <a:r>
                        <a:t/>
                      </a:r>
                      <a:endParaRPr b="1" i="0" sz="2000" u="none" cap="none" strike="noStrike">
                        <a:solidFill>
                          <a:schemeClr val="dk1"/>
                        </a:solidFill>
                        <a:latin typeface="Trebuchet MS"/>
                        <a:ea typeface="Trebuchet MS"/>
                        <a:cs typeface="Trebuchet MS"/>
                        <a:sym typeface="Trebuchet MS"/>
                      </a:endParaRPr>
                    </a:p>
                    <a:p>
                      <a:pPr indent="0" lvl="0" marL="144462" marR="0" rtl="0" algn="l">
                        <a:lnSpc>
                          <a:spcPct val="50000"/>
                        </a:lnSpc>
                        <a:spcBef>
                          <a:spcPts val="500"/>
                        </a:spcBef>
                        <a:spcAft>
                          <a:spcPts val="0"/>
                        </a:spcAft>
                        <a:buClr>
                          <a:schemeClr val="dk1"/>
                        </a:buClr>
                        <a:buSzPts val="2000"/>
                        <a:buFont typeface="Trebuchet MS"/>
                        <a:buNone/>
                      </a:pPr>
                      <a:r>
                        <a:rPr b="1" i="0" lang="en-US" sz="2000" u="none" cap="none" strike="noStrike">
                          <a:solidFill>
                            <a:schemeClr val="dk1"/>
                          </a:solidFill>
                          <a:latin typeface="Trebuchet MS"/>
                          <a:ea typeface="Trebuchet MS"/>
                          <a:cs typeface="Trebuchet MS"/>
                          <a:sym typeface="Trebuchet MS"/>
                        </a:rPr>
                        <a:t>CAE1</a:t>
                      </a:r>
                      <a:endParaRPr/>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CCCCC"/>
                    </a:solidFill>
                  </a:tcPr>
                </a:tc>
                <a:tc>
                  <a:txBody>
                    <a:bodyPr/>
                    <a:lstStyle/>
                    <a:p>
                      <a:pPr indent="0" lvl="0" marL="144462" marR="0" rtl="0" algn="l">
                        <a:lnSpc>
                          <a:spcPct val="100000"/>
                        </a:lnSpc>
                        <a:spcBef>
                          <a:spcPts val="0"/>
                        </a:spcBef>
                        <a:spcAft>
                          <a:spcPts val="0"/>
                        </a:spcAft>
                        <a:buClr>
                          <a:schemeClr val="dk1"/>
                        </a:buClr>
                        <a:buSzPts val="2000"/>
                        <a:buFont typeface="Trebuchet MS"/>
                        <a:buNone/>
                      </a:pPr>
                      <a:r>
                        <a:rPr b="1" i="0" lang="en-US" sz="2000" u="none" cap="none" strike="noStrike">
                          <a:solidFill>
                            <a:schemeClr val="dk1"/>
                          </a:solidFill>
                          <a:latin typeface="Trebuchet MS"/>
                          <a:ea typeface="Trebuchet MS"/>
                          <a:cs typeface="Trebuchet MS"/>
                          <a:sym typeface="Trebuchet MS"/>
                        </a:rPr>
                        <a:t>MCA 203.1, MCA 203.2</a:t>
                      </a:r>
                      <a:endParaRPr/>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CCCCC"/>
                    </a:solidFill>
                  </a:tcPr>
                </a:tc>
              </a:tr>
              <a:tr h="795325">
                <a:tc>
                  <a:txBody>
                    <a:bodyPr/>
                    <a:lstStyle/>
                    <a:p>
                      <a:pPr indent="0" lvl="0" marL="144462" marR="0" rtl="0" algn="l">
                        <a:lnSpc>
                          <a:spcPct val="100000"/>
                        </a:lnSpc>
                        <a:spcBef>
                          <a:spcPts val="0"/>
                        </a:spcBef>
                        <a:spcAft>
                          <a:spcPts val="0"/>
                        </a:spcAft>
                        <a:buClr>
                          <a:schemeClr val="dk1"/>
                        </a:buClr>
                        <a:buSzPts val="2000"/>
                        <a:buFont typeface="Trebuchet MS"/>
                        <a:buNone/>
                      </a:pPr>
                      <a:r>
                        <a:t/>
                      </a:r>
                      <a:endParaRPr b="1" i="0" sz="2000" u="none" cap="none" strike="noStrike">
                        <a:solidFill>
                          <a:schemeClr val="dk1"/>
                        </a:solidFill>
                        <a:latin typeface="Trebuchet MS"/>
                        <a:ea typeface="Trebuchet MS"/>
                        <a:cs typeface="Trebuchet MS"/>
                        <a:sym typeface="Trebuchet MS"/>
                      </a:endParaRPr>
                    </a:p>
                    <a:p>
                      <a:pPr indent="0" lvl="0" marL="144462" marR="0" rtl="0" algn="l">
                        <a:lnSpc>
                          <a:spcPct val="100000"/>
                        </a:lnSpc>
                        <a:spcBef>
                          <a:spcPts val="600"/>
                        </a:spcBef>
                        <a:spcAft>
                          <a:spcPts val="0"/>
                        </a:spcAft>
                        <a:buClr>
                          <a:schemeClr val="dk1"/>
                        </a:buClr>
                        <a:buSzPts val="2000"/>
                        <a:buFont typeface="Trebuchet MS"/>
                        <a:buNone/>
                      </a:pPr>
                      <a:r>
                        <a:rPr b="1" i="0" lang="en-US" sz="2000" u="none" cap="none" strike="noStrike">
                          <a:solidFill>
                            <a:schemeClr val="dk1"/>
                          </a:solidFill>
                          <a:latin typeface="Trebuchet MS"/>
                          <a:ea typeface="Trebuchet MS"/>
                          <a:cs typeface="Trebuchet MS"/>
                          <a:sym typeface="Trebuchet MS"/>
                        </a:rPr>
                        <a:t>CAE2</a:t>
                      </a:r>
                      <a:endParaRPr/>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CCCCCC"/>
                    </a:solidFill>
                  </a:tcPr>
                </a:tc>
                <a:tc>
                  <a:txBody>
                    <a:bodyPr/>
                    <a:lstStyle/>
                    <a:p>
                      <a:pPr indent="0" lvl="0" marL="144462" marR="0" rtl="0" algn="l">
                        <a:lnSpc>
                          <a:spcPct val="100000"/>
                        </a:lnSpc>
                        <a:spcBef>
                          <a:spcPts val="0"/>
                        </a:spcBef>
                        <a:spcAft>
                          <a:spcPts val="0"/>
                        </a:spcAft>
                        <a:buClr>
                          <a:schemeClr val="dk1"/>
                        </a:buClr>
                        <a:buSzPts val="2000"/>
                        <a:buFont typeface="Trebuchet MS"/>
                        <a:buNone/>
                      </a:pPr>
                      <a:r>
                        <a:rPr b="1" i="0" lang="en-US" sz="2000" u="none" cap="none" strike="noStrike">
                          <a:solidFill>
                            <a:schemeClr val="dk1"/>
                          </a:solidFill>
                          <a:latin typeface="Trebuchet MS"/>
                          <a:ea typeface="Trebuchet MS"/>
                          <a:cs typeface="Trebuchet MS"/>
                          <a:sym typeface="Trebuchet MS"/>
                        </a:rPr>
                        <a:t>MCA 203.3, MCA 203.4</a:t>
                      </a:r>
                      <a:endParaRPr/>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CCCCCC"/>
                    </a:solidFill>
                  </a:tcPr>
                </a:tc>
              </a:tr>
              <a:tr h="1168400">
                <a:tc>
                  <a:txBody>
                    <a:bodyPr/>
                    <a:lstStyle/>
                    <a:p>
                      <a:pPr indent="0" lvl="0" marL="144462" marR="0" rtl="0" algn="l">
                        <a:lnSpc>
                          <a:spcPct val="60000"/>
                        </a:lnSpc>
                        <a:spcBef>
                          <a:spcPts val="0"/>
                        </a:spcBef>
                        <a:spcAft>
                          <a:spcPts val="0"/>
                        </a:spcAft>
                        <a:buClr>
                          <a:schemeClr val="dk1"/>
                        </a:buClr>
                        <a:buSzPts val="2000"/>
                        <a:buFont typeface="Trebuchet MS"/>
                        <a:buNone/>
                      </a:pPr>
                      <a:r>
                        <a:t/>
                      </a:r>
                      <a:endParaRPr b="1" i="0" sz="2000" u="none" cap="none" strike="noStrike">
                        <a:solidFill>
                          <a:schemeClr val="dk1"/>
                        </a:solidFill>
                        <a:latin typeface="Trebuchet MS"/>
                        <a:ea typeface="Trebuchet MS"/>
                        <a:cs typeface="Trebuchet MS"/>
                        <a:sym typeface="Trebuchet MS"/>
                      </a:endParaRPr>
                    </a:p>
                    <a:p>
                      <a:pPr indent="0" lvl="0" marL="144462" marR="0" rtl="0" algn="l">
                        <a:lnSpc>
                          <a:spcPct val="60000"/>
                        </a:lnSpc>
                        <a:spcBef>
                          <a:spcPts val="500"/>
                        </a:spcBef>
                        <a:spcAft>
                          <a:spcPts val="0"/>
                        </a:spcAft>
                        <a:buClr>
                          <a:schemeClr val="dk1"/>
                        </a:buClr>
                        <a:buSzPts val="2000"/>
                        <a:buFont typeface="Trebuchet MS"/>
                        <a:buNone/>
                      </a:pPr>
                      <a:r>
                        <a:rPr b="1" i="0" lang="en-US" sz="2000" u="none" cap="none" strike="noStrike">
                          <a:solidFill>
                            <a:schemeClr val="dk1"/>
                          </a:solidFill>
                          <a:latin typeface="Trebuchet MS"/>
                          <a:ea typeface="Trebuchet MS"/>
                          <a:cs typeface="Trebuchet MS"/>
                          <a:sym typeface="Trebuchet MS"/>
                        </a:rPr>
                        <a:t>Group Activity/Case</a:t>
                      </a:r>
                      <a:endParaRPr/>
                    </a:p>
                    <a:p>
                      <a:pPr indent="0" lvl="0" marL="144462" marR="0" rtl="0" algn="l">
                        <a:lnSpc>
                          <a:spcPct val="60000"/>
                        </a:lnSpc>
                        <a:spcBef>
                          <a:spcPts val="500"/>
                        </a:spcBef>
                        <a:spcAft>
                          <a:spcPts val="0"/>
                        </a:spcAft>
                        <a:buClr>
                          <a:schemeClr val="dk1"/>
                        </a:buClr>
                        <a:buSzPts val="2000"/>
                        <a:buFont typeface="Trebuchet MS"/>
                        <a:buNone/>
                      </a:pPr>
                      <a:r>
                        <a:t/>
                      </a:r>
                      <a:endParaRPr b="1" i="0" sz="2000" u="none" cap="none" strike="noStrike">
                        <a:solidFill>
                          <a:schemeClr val="dk1"/>
                        </a:solidFill>
                        <a:latin typeface="Trebuchet MS"/>
                        <a:ea typeface="Trebuchet MS"/>
                        <a:cs typeface="Trebuchet MS"/>
                        <a:sym typeface="Trebuchet MS"/>
                      </a:endParaRPr>
                    </a:p>
                    <a:p>
                      <a:pPr indent="0" lvl="0" marL="144462" marR="0" rtl="0" algn="l">
                        <a:lnSpc>
                          <a:spcPct val="60000"/>
                        </a:lnSpc>
                        <a:spcBef>
                          <a:spcPts val="500"/>
                        </a:spcBef>
                        <a:spcAft>
                          <a:spcPts val="0"/>
                        </a:spcAft>
                        <a:buClr>
                          <a:schemeClr val="dk1"/>
                        </a:buClr>
                        <a:buSzPts val="2000"/>
                        <a:buFont typeface="Trebuchet MS"/>
                        <a:buNone/>
                      </a:pPr>
                      <a:r>
                        <a:rPr b="1" i="0" lang="en-US" sz="2000" u="none" cap="none" strike="noStrike">
                          <a:solidFill>
                            <a:schemeClr val="dk1"/>
                          </a:solidFill>
                          <a:latin typeface="Trebuchet MS"/>
                          <a:ea typeface="Trebuchet MS"/>
                          <a:cs typeface="Trebuchet MS"/>
                          <a:sym typeface="Trebuchet MS"/>
                        </a:rPr>
                        <a:t> Study/Presentation</a:t>
                      </a:r>
                      <a:endParaRPr/>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CCCCC"/>
                    </a:solidFill>
                  </a:tcPr>
                </a:tc>
                <a:tc>
                  <a:txBody>
                    <a:bodyPr/>
                    <a:lstStyle/>
                    <a:p>
                      <a:pPr indent="0" lvl="0" marL="149225" marR="0" rtl="0" algn="l">
                        <a:lnSpc>
                          <a:spcPct val="100000"/>
                        </a:lnSpc>
                        <a:spcBef>
                          <a:spcPts val="0"/>
                        </a:spcBef>
                        <a:spcAft>
                          <a:spcPts val="0"/>
                        </a:spcAft>
                        <a:buClr>
                          <a:schemeClr val="dk1"/>
                        </a:buClr>
                        <a:buSzPts val="2000"/>
                        <a:buFont typeface="Trebuchet MS"/>
                        <a:buNone/>
                      </a:pPr>
                      <a:r>
                        <a:rPr b="1" i="0" lang="en-US" sz="2000" u="none" cap="none" strike="noStrike">
                          <a:solidFill>
                            <a:schemeClr val="dk1"/>
                          </a:solidFill>
                          <a:latin typeface="Trebuchet MS"/>
                          <a:ea typeface="Trebuchet MS"/>
                          <a:cs typeface="Trebuchet MS"/>
                          <a:sym typeface="Trebuchet MS"/>
                        </a:rPr>
                        <a:t>MCA 203.4, MCA 203.5</a:t>
                      </a:r>
                      <a:endParaRPr/>
                    </a:p>
                  </a:txBody>
                  <a:tcPr marT="0" marB="0" marR="0" marL="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CCCCC"/>
                    </a:solidFill>
                  </a:tcPr>
                </a:tc>
              </a:tr>
            </a:tbl>
          </a:graphicData>
        </a:graphic>
      </p:graphicFrame>
      <p:sp>
        <p:nvSpPr>
          <p:cNvPr id="186" name="Google Shape;186;p4"/>
          <p:cNvSpPr txBox="1"/>
          <p:nvPr/>
        </p:nvSpPr>
        <p:spPr>
          <a:xfrm>
            <a:off x="788987" y="706437"/>
            <a:ext cx="7364412" cy="33972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4D661B"/>
              </a:buClr>
              <a:buSzPts val="1600"/>
              <a:buFont typeface="Times New Roman"/>
              <a:buNone/>
            </a:pPr>
            <a:r>
              <a:rPr b="0" i="0" lang="en-US" sz="1600" u="none">
                <a:solidFill>
                  <a:srgbClr val="4D661B"/>
                </a:solidFill>
                <a:latin typeface="Times New Roman"/>
                <a:ea typeface="Times New Roman"/>
                <a:cs typeface="Times New Roman"/>
                <a:sym typeface="Times New Roman"/>
              </a:rPr>
              <a:t>CO ASSESSMENT RUBRICS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0"/>
          <p:cNvSpPr txBox="1"/>
          <p:nvPr>
            <p:ph type="title"/>
          </p:nvPr>
        </p:nvSpPr>
        <p:spPr>
          <a:xfrm>
            <a:off x="0" y="0"/>
            <a:ext cx="9144000" cy="971550"/>
          </a:xfrm>
          <a:prstGeom prst="rect">
            <a:avLst/>
          </a:prstGeom>
          <a:solidFill>
            <a:srgbClr val="A04210"/>
          </a:solidFill>
          <a:ln>
            <a:noFill/>
          </a:ln>
        </p:spPr>
        <p:txBody>
          <a:bodyPr anchorCtr="0" anchor="t" bIns="34275" lIns="68575" spcFirstLastPara="1" rIns="68575" wrap="square" tIns="34275">
            <a:normAutofit/>
          </a:bodyPr>
          <a:lstStyle/>
          <a:p>
            <a:pPr indent="0" lvl="0" marL="0" rtl="0" algn="ctr">
              <a:lnSpc>
                <a:spcPct val="95000"/>
              </a:lnSpc>
              <a:spcBef>
                <a:spcPts val="0"/>
              </a:spcBef>
              <a:spcAft>
                <a:spcPts val="0"/>
              </a:spcAft>
              <a:buClr>
                <a:schemeClr val="lt1"/>
              </a:buClr>
              <a:buSzPts val="2400"/>
              <a:buFont typeface="Trebuchet MS"/>
              <a:buNone/>
            </a:pPr>
            <a:br>
              <a:rPr b="0" i="0" lang="en-US" sz="2400" u="none">
                <a:solidFill>
                  <a:schemeClr val="lt1"/>
                </a:solidFill>
                <a:latin typeface="Trebuchet MS"/>
                <a:ea typeface="Trebuchet MS"/>
                <a:cs typeface="Trebuchet MS"/>
                <a:sym typeface="Trebuchet MS"/>
              </a:rPr>
            </a:br>
            <a:r>
              <a:rPr b="0" i="0" lang="en-US" sz="2400" u="none">
                <a:solidFill>
                  <a:schemeClr val="lt1"/>
                </a:solidFill>
                <a:latin typeface="Trebuchet MS"/>
                <a:ea typeface="Trebuchet MS"/>
                <a:cs typeface="Trebuchet MS"/>
                <a:sym typeface="Trebuchet MS"/>
              </a:rPr>
              <a:t>Waterfall Model</a:t>
            </a:r>
            <a:endParaRPr/>
          </a:p>
        </p:txBody>
      </p:sp>
      <p:sp>
        <p:nvSpPr>
          <p:cNvPr id="468" name="Google Shape;468;p40"/>
          <p:cNvSpPr txBox="1"/>
          <p:nvPr>
            <p:ph idx="1" type="body"/>
          </p:nvPr>
        </p:nvSpPr>
        <p:spPr>
          <a:xfrm>
            <a:off x="533400" y="1143000"/>
            <a:ext cx="8305800" cy="5181600"/>
          </a:xfrm>
          <a:prstGeom prst="rect">
            <a:avLst/>
          </a:prstGeom>
          <a:noFill/>
          <a:ln>
            <a:noFill/>
          </a:ln>
        </p:spPr>
        <p:txBody>
          <a:bodyPr anchorCtr="0" anchor="t" bIns="45700" lIns="91425" spcFirstLastPara="1" rIns="91425" wrap="square" tIns="45700">
            <a:noAutofit/>
          </a:bodyPr>
          <a:lstStyle/>
          <a:p>
            <a:pPr indent="-190500" lvl="0" marL="342900" marR="0" rtl="0" algn="l">
              <a:lnSpc>
                <a:spcPct val="100000"/>
              </a:lnSpc>
              <a:spcBef>
                <a:spcPts val="0"/>
              </a:spcBef>
              <a:spcAft>
                <a:spcPts val="0"/>
              </a:spcAft>
              <a:buClr>
                <a:schemeClr val="accent1"/>
              </a:buClr>
              <a:buSzPts val="1920"/>
              <a:buFont typeface="Noto Sans Symbols"/>
              <a:buChar char="►"/>
            </a:pPr>
            <a:r>
              <a:rPr b="0" i="0" lang="en-US" sz="2400" u="none">
                <a:solidFill>
                  <a:schemeClr val="dk1"/>
                </a:solidFill>
                <a:latin typeface="Simplified Arabic"/>
                <a:ea typeface="Simplified Arabic"/>
                <a:cs typeface="Simplified Arabic"/>
                <a:sym typeface="Simplified Arabic"/>
              </a:rPr>
              <a:t>The waterfall model is a software development model first proposed in 1970 by W. W. Royce, in which development is seen as flowing steadily through the phases of </a:t>
            </a:r>
            <a:endParaRPr/>
          </a:p>
          <a:p>
            <a:pPr indent="-190500" lvl="3" marL="714375" marR="0" rtl="0" algn="l">
              <a:lnSpc>
                <a:spcPct val="100000"/>
              </a:lnSpc>
              <a:spcBef>
                <a:spcPts val="1000"/>
              </a:spcBef>
              <a:spcAft>
                <a:spcPts val="0"/>
              </a:spcAft>
              <a:buClr>
                <a:schemeClr val="accent1"/>
              </a:buClr>
              <a:buSzPts val="1760"/>
              <a:buFont typeface="Noto Sans Symbols"/>
              <a:buChar char="►"/>
            </a:pPr>
            <a:r>
              <a:rPr b="0" i="0" lang="en-US" sz="2200" u="none" cap="none" strike="noStrike">
                <a:solidFill>
                  <a:schemeClr val="dk1"/>
                </a:solidFill>
                <a:latin typeface="Simplified Arabic"/>
                <a:ea typeface="Simplified Arabic"/>
                <a:cs typeface="Simplified Arabic"/>
                <a:sym typeface="Simplified Arabic"/>
              </a:rPr>
              <a:t>Requirements analysis</a:t>
            </a:r>
            <a:endParaRPr/>
          </a:p>
          <a:p>
            <a:pPr indent="-190500" lvl="3" marL="714375" marR="0" rtl="0" algn="l">
              <a:lnSpc>
                <a:spcPct val="100000"/>
              </a:lnSpc>
              <a:spcBef>
                <a:spcPts val="1000"/>
              </a:spcBef>
              <a:spcAft>
                <a:spcPts val="0"/>
              </a:spcAft>
              <a:buClr>
                <a:schemeClr val="accent1"/>
              </a:buClr>
              <a:buSzPts val="1760"/>
              <a:buFont typeface="Noto Sans Symbols"/>
              <a:buChar char="►"/>
            </a:pPr>
            <a:r>
              <a:rPr b="0" i="0" lang="en-US" sz="2200" u="none" cap="none" strike="noStrike">
                <a:solidFill>
                  <a:schemeClr val="dk1"/>
                </a:solidFill>
                <a:latin typeface="Simplified Arabic"/>
                <a:ea typeface="Simplified Arabic"/>
                <a:cs typeface="Simplified Arabic"/>
                <a:sym typeface="Simplified Arabic"/>
              </a:rPr>
              <a:t>Design</a:t>
            </a:r>
            <a:endParaRPr/>
          </a:p>
          <a:p>
            <a:pPr indent="-190500" lvl="3" marL="714375" marR="0" rtl="0" algn="l">
              <a:lnSpc>
                <a:spcPct val="100000"/>
              </a:lnSpc>
              <a:spcBef>
                <a:spcPts val="1000"/>
              </a:spcBef>
              <a:spcAft>
                <a:spcPts val="0"/>
              </a:spcAft>
              <a:buClr>
                <a:schemeClr val="accent1"/>
              </a:buClr>
              <a:buSzPts val="1760"/>
              <a:buFont typeface="Noto Sans Symbols"/>
              <a:buChar char="►"/>
            </a:pPr>
            <a:r>
              <a:rPr b="0" i="0" lang="en-US" sz="2200" u="none" cap="none" strike="noStrike">
                <a:solidFill>
                  <a:schemeClr val="dk1"/>
                </a:solidFill>
                <a:latin typeface="Simplified Arabic"/>
                <a:ea typeface="Simplified Arabic"/>
                <a:cs typeface="Simplified Arabic"/>
                <a:sym typeface="Simplified Arabic"/>
              </a:rPr>
              <a:t>Coding</a:t>
            </a:r>
            <a:endParaRPr/>
          </a:p>
          <a:p>
            <a:pPr indent="-190500" lvl="3" marL="714375" marR="0" rtl="0" algn="l">
              <a:lnSpc>
                <a:spcPct val="100000"/>
              </a:lnSpc>
              <a:spcBef>
                <a:spcPts val="1000"/>
              </a:spcBef>
              <a:spcAft>
                <a:spcPts val="0"/>
              </a:spcAft>
              <a:buClr>
                <a:schemeClr val="accent1"/>
              </a:buClr>
              <a:buSzPts val="1760"/>
              <a:buFont typeface="Noto Sans Symbols"/>
              <a:buChar char="►"/>
            </a:pPr>
            <a:r>
              <a:rPr b="0" i="0" lang="en-US" sz="2200" u="none" cap="none" strike="noStrike">
                <a:solidFill>
                  <a:schemeClr val="dk1"/>
                </a:solidFill>
                <a:latin typeface="Simplified Arabic"/>
                <a:ea typeface="Simplified Arabic"/>
                <a:cs typeface="Simplified Arabic"/>
                <a:sym typeface="Simplified Arabic"/>
              </a:rPr>
              <a:t>Testing (validation)</a:t>
            </a:r>
            <a:endParaRPr/>
          </a:p>
          <a:p>
            <a:pPr indent="-190500" lvl="3" marL="714375" marR="0" rtl="0" algn="l">
              <a:lnSpc>
                <a:spcPct val="100000"/>
              </a:lnSpc>
              <a:spcBef>
                <a:spcPts val="1000"/>
              </a:spcBef>
              <a:spcAft>
                <a:spcPts val="0"/>
              </a:spcAft>
              <a:buClr>
                <a:schemeClr val="accent1"/>
              </a:buClr>
              <a:buSzPts val="1760"/>
              <a:buFont typeface="Noto Sans Symbols"/>
              <a:buChar char="►"/>
            </a:pPr>
            <a:r>
              <a:rPr b="0" i="0" lang="en-US" sz="2200" u="none" cap="none" strike="noStrike">
                <a:solidFill>
                  <a:schemeClr val="dk1"/>
                </a:solidFill>
                <a:latin typeface="Simplified Arabic"/>
                <a:ea typeface="Simplified Arabic"/>
                <a:cs typeface="Simplified Arabic"/>
                <a:sym typeface="Simplified Arabic"/>
              </a:rPr>
              <a:t>Implementation</a:t>
            </a:r>
            <a:endParaRPr/>
          </a:p>
          <a:p>
            <a:pPr indent="-190500" lvl="3" marL="714375" marR="0" rtl="0" algn="l">
              <a:lnSpc>
                <a:spcPct val="100000"/>
              </a:lnSpc>
              <a:spcBef>
                <a:spcPts val="1000"/>
              </a:spcBef>
              <a:spcAft>
                <a:spcPts val="0"/>
              </a:spcAft>
              <a:buClr>
                <a:schemeClr val="accent1"/>
              </a:buClr>
              <a:buSzPts val="1760"/>
              <a:buFont typeface="Noto Sans Symbols"/>
              <a:buChar char="►"/>
            </a:pPr>
            <a:r>
              <a:rPr b="0" i="0" lang="en-US" sz="2200" u="none" cap="none" strike="noStrike">
                <a:solidFill>
                  <a:schemeClr val="dk1"/>
                </a:solidFill>
                <a:latin typeface="Simplified Arabic"/>
                <a:ea typeface="Simplified Arabic"/>
                <a:cs typeface="Simplified Arabic"/>
                <a:sym typeface="Simplified Arabic"/>
              </a:rPr>
              <a:t>Maintenance </a:t>
            </a:r>
            <a:endParaRPr/>
          </a:p>
          <a:p>
            <a:pPr indent="-190500" lvl="0" marL="342900" marR="0" rtl="0" algn="l">
              <a:lnSpc>
                <a:spcPct val="100000"/>
              </a:lnSpc>
              <a:spcBef>
                <a:spcPts val="1000"/>
              </a:spcBef>
              <a:spcAft>
                <a:spcPts val="0"/>
              </a:spcAft>
              <a:buClr>
                <a:schemeClr val="accent1"/>
              </a:buClr>
              <a:buSzPts val="1920"/>
              <a:buFont typeface="Noto Sans Symbols"/>
              <a:buChar char="❖"/>
            </a:pPr>
            <a:r>
              <a:rPr b="0" i="0" lang="en-US" sz="2400" u="none">
                <a:solidFill>
                  <a:schemeClr val="dk1"/>
                </a:solidFill>
                <a:latin typeface="Simplified Arabic"/>
                <a:ea typeface="Simplified Arabic"/>
                <a:cs typeface="Simplified Arabic"/>
                <a:sym typeface="Simplified Arabic"/>
              </a:rPr>
              <a:t>It is the simplest process model which states that phases are arranged in linear order.</a:t>
            </a:r>
            <a:endParaRPr/>
          </a:p>
          <a:p>
            <a:pPr indent="-190500" lvl="0" marL="342900" marR="0" rtl="0" algn="l">
              <a:lnSpc>
                <a:spcPct val="100000"/>
              </a:lnSpc>
              <a:spcBef>
                <a:spcPts val="1000"/>
              </a:spcBef>
              <a:spcAft>
                <a:spcPts val="0"/>
              </a:spcAft>
              <a:buClr>
                <a:schemeClr val="accent1"/>
              </a:buClr>
              <a:buSzPts val="1920"/>
              <a:buFont typeface="Noto Sans Symbols"/>
              <a:buChar char="❖"/>
            </a:pPr>
            <a:r>
              <a:rPr b="0" i="0" lang="en-US" sz="2400" u="none">
                <a:solidFill>
                  <a:schemeClr val="dk1"/>
                </a:solidFill>
                <a:latin typeface="Simplified Arabic"/>
                <a:ea typeface="Simplified Arabic"/>
                <a:cs typeface="Simplified Arabic"/>
                <a:sym typeface="Simplified Arabic"/>
              </a:rPr>
              <a:t>It is well suited for routine type projects where all requirements are well understood</a:t>
            </a:r>
            <a:endParaRPr/>
          </a:p>
          <a:p>
            <a:pPr indent="-99060" lvl="2" marL="257175" marR="0" rtl="0" algn="l">
              <a:lnSpc>
                <a:spcPct val="100000"/>
              </a:lnSpc>
              <a:spcBef>
                <a:spcPts val="1000"/>
              </a:spcBef>
              <a:spcAft>
                <a:spcPts val="0"/>
              </a:spcAft>
              <a:buClr>
                <a:schemeClr val="accent1"/>
              </a:buClr>
              <a:buSzPts val="1440"/>
              <a:buFont typeface="Noto Sans Symbols"/>
              <a:buNone/>
            </a:pPr>
            <a:r>
              <a:t/>
            </a:r>
            <a:endParaRPr b="0" i="0" sz="1800" u="none" cap="none" strike="noStrike">
              <a:solidFill>
                <a:srgbClr val="404040"/>
              </a:solidFill>
              <a:latin typeface="Times New Roman"/>
              <a:ea typeface="Times New Roman"/>
              <a:cs typeface="Times New Roman"/>
              <a:sym typeface="Times New Roman"/>
            </a:endParaRPr>
          </a:p>
          <a:p>
            <a:pPr indent="-99060" lvl="2" marL="257175" marR="0" rtl="0" algn="l">
              <a:lnSpc>
                <a:spcPct val="100000"/>
              </a:lnSpc>
              <a:spcBef>
                <a:spcPts val="1000"/>
              </a:spcBef>
              <a:spcAft>
                <a:spcPts val="0"/>
              </a:spcAft>
              <a:buClr>
                <a:schemeClr val="accent1"/>
              </a:buClr>
              <a:buSzPts val="1440"/>
              <a:buFont typeface="Noto Sans Symbols"/>
              <a:buNone/>
            </a:pPr>
            <a:r>
              <a:t/>
            </a:r>
            <a:endParaRPr b="0" i="0" sz="1800" u="none" cap="none" strike="noStrike">
              <a:solidFill>
                <a:srgbClr val="404040"/>
              </a:solidFill>
              <a:latin typeface="Times New Roman"/>
              <a:ea typeface="Times New Roman"/>
              <a:cs typeface="Times New Roman"/>
              <a:sym typeface="Times New Roman"/>
            </a:endParaRPr>
          </a:p>
          <a:p>
            <a:pPr indent="-251459" lvl="0" marL="342900" marR="0" rtl="0" algn="l">
              <a:spcBef>
                <a:spcPts val="1000"/>
              </a:spcBef>
              <a:spcAft>
                <a:spcPts val="0"/>
              </a:spcAft>
              <a:buClr>
                <a:schemeClr val="accent1"/>
              </a:buClr>
              <a:buSzPts val="1440"/>
              <a:buFont typeface="Noto Sans Symbols"/>
              <a:buNone/>
            </a:pPr>
            <a:r>
              <a:t/>
            </a:r>
            <a:endParaRPr b="0" i="0" sz="1800" u="none" cap="none" strike="noStrike">
              <a:solidFill>
                <a:srgbClr val="40404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8">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8">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8">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8">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pic>
        <p:nvPicPr>
          <p:cNvPr descr="Waterfall Methodology. Waterfall Methodology | by Chathmini Jayathilaka |  Medium" id="474" name="Google Shape;474;p41"/>
          <p:cNvPicPr preferRelativeResize="0"/>
          <p:nvPr/>
        </p:nvPicPr>
        <p:blipFill rotWithShape="1">
          <a:blip r:embed="rId3">
            <a:alphaModFix/>
          </a:blip>
          <a:srcRect b="0" l="0" r="0" t="0"/>
          <a:stretch/>
        </p:blipFill>
        <p:spPr>
          <a:xfrm>
            <a:off x="304800" y="685800"/>
            <a:ext cx="6858000" cy="54864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42"/>
          <p:cNvSpPr txBox="1"/>
          <p:nvPr>
            <p:ph type="title"/>
          </p:nvPr>
        </p:nvSpPr>
        <p:spPr>
          <a:xfrm>
            <a:off x="0" y="0"/>
            <a:ext cx="9144000" cy="723900"/>
          </a:xfrm>
          <a:prstGeom prst="rect">
            <a:avLst/>
          </a:prstGeom>
          <a:solidFill>
            <a:srgbClr val="A04210"/>
          </a:solidFill>
          <a:ln>
            <a:noFill/>
          </a:ln>
        </p:spPr>
        <p:txBody>
          <a:bodyPr anchorCtr="0" anchor="t" bIns="34275" lIns="68575" spcFirstLastPara="1" rIns="68575" wrap="square" tIns="34275">
            <a:normAutofit/>
          </a:bodyPr>
          <a:lstStyle/>
          <a:p>
            <a:pPr indent="0" lvl="0" marL="0" rtl="0" algn="ctr">
              <a:lnSpc>
                <a:spcPct val="95000"/>
              </a:lnSpc>
              <a:spcBef>
                <a:spcPts val="0"/>
              </a:spcBef>
              <a:spcAft>
                <a:spcPts val="0"/>
              </a:spcAft>
              <a:buClr>
                <a:schemeClr val="lt1"/>
              </a:buClr>
              <a:buSzPts val="2200"/>
              <a:buFont typeface="Trebuchet MS"/>
              <a:buNone/>
            </a:pPr>
            <a:br>
              <a:rPr b="0" i="0" lang="en-US" sz="2200" u="none">
                <a:solidFill>
                  <a:schemeClr val="lt1"/>
                </a:solidFill>
                <a:latin typeface="Trebuchet MS"/>
                <a:ea typeface="Trebuchet MS"/>
                <a:cs typeface="Trebuchet MS"/>
                <a:sym typeface="Trebuchet MS"/>
              </a:rPr>
            </a:br>
            <a:r>
              <a:rPr b="0" i="0" lang="en-US" sz="2200" u="none">
                <a:solidFill>
                  <a:schemeClr val="lt1"/>
                </a:solidFill>
                <a:latin typeface="Trebuchet MS"/>
                <a:ea typeface="Trebuchet MS"/>
                <a:cs typeface="Trebuchet MS"/>
                <a:sym typeface="Trebuchet MS"/>
              </a:rPr>
              <a:t>Waterfall model</a:t>
            </a:r>
            <a:endParaRPr/>
          </a:p>
        </p:txBody>
      </p:sp>
      <p:pic>
        <p:nvPicPr>
          <p:cNvPr descr="waterfall.png" id="481" name="Google Shape;481;p42"/>
          <p:cNvPicPr preferRelativeResize="0"/>
          <p:nvPr>
            <p:ph idx="1" type="body"/>
          </p:nvPr>
        </p:nvPicPr>
        <p:blipFill rotWithShape="1">
          <a:blip r:embed="rId3">
            <a:alphaModFix/>
          </a:blip>
          <a:srcRect b="0" l="0" r="0" t="0"/>
          <a:stretch/>
        </p:blipFill>
        <p:spPr>
          <a:xfrm>
            <a:off x="1381125" y="723900"/>
            <a:ext cx="5476875" cy="604361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43"/>
          <p:cNvSpPr txBox="1"/>
          <p:nvPr>
            <p:ph type="title"/>
          </p:nvPr>
        </p:nvSpPr>
        <p:spPr>
          <a:xfrm>
            <a:off x="-30162" y="0"/>
            <a:ext cx="9144000" cy="1000125"/>
          </a:xfrm>
          <a:prstGeom prst="rect">
            <a:avLst/>
          </a:prstGeom>
          <a:solidFill>
            <a:srgbClr val="A04210"/>
          </a:solidFill>
          <a:ln>
            <a:noFill/>
          </a:ln>
        </p:spPr>
        <p:txBody>
          <a:bodyPr anchorCtr="0" anchor="t" bIns="34275" lIns="68575" spcFirstLastPara="1" rIns="68575" wrap="square" tIns="34275">
            <a:normAutofit/>
          </a:bodyPr>
          <a:lstStyle/>
          <a:p>
            <a:pPr indent="0" lvl="0" marL="0" rtl="0" algn="ctr">
              <a:lnSpc>
                <a:spcPct val="95000"/>
              </a:lnSpc>
              <a:spcBef>
                <a:spcPts val="0"/>
              </a:spcBef>
              <a:spcAft>
                <a:spcPts val="0"/>
              </a:spcAft>
              <a:buClr>
                <a:schemeClr val="lt1"/>
              </a:buClr>
              <a:buSzPts val="2400"/>
              <a:buFont typeface="Trebuchet MS"/>
              <a:buNone/>
            </a:pPr>
            <a:br>
              <a:rPr b="0" i="0" lang="en-US" sz="2400" u="none">
                <a:solidFill>
                  <a:schemeClr val="lt1"/>
                </a:solidFill>
                <a:latin typeface="Trebuchet MS"/>
                <a:ea typeface="Trebuchet MS"/>
                <a:cs typeface="Trebuchet MS"/>
                <a:sym typeface="Trebuchet MS"/>
              </a:rPr>
            </a:br>
            <a:r>
              <a:rPr b="0" i="0" lang="en-US" sz="2400" u="none">
                <a:solidFill>
                  <a:schemeClr val="lt1"/>
                </a:solidFill>
                <a:latin typeface="Trebuchet MS"/>
                <a:ea typeface="Trebuchet MS"/>
                <a:cs typeface="Trebuchet MS"/>
                <a:sym typeface="Trebuchet MS"/>
              </a:rPr>
              <a:t>Verification &amp; Validation</a:t>
            </a:r>
            <a:endParaRPr/>
          </a:p>
        </p:txBody>
      </p:sp>
      <p:sp>
        <p:nvSpPr>
          <p:cNvPr id="488" name="Google Shape;488;p43"/>
          <p:cNvSpPr txBox="1"/>
          <p:nvPr>
            <p:ph idx="1" type="body"/>
          </p:nvPr>
        </p:nvSpPr>
        <p:spPr>
          <a:xfrm>
            <a:off x="2971800" y="1905000"/>
            <a:ext cx="4114800" cy="3600450"/>
          </a:xfrm>
          <a:prstGeom prst="rect">
            <a:avLst/>
          </a:prstGeom>
          <a:noFill/>
          <a:ln>
            <a:noFill/>
          </a:ln>
        </p:spPr>
        <p:txBody>
          <a:bodyPr anchorCtr="0" anchor="t" bIns="45700" lIns="91425" spcFirstLastPara="1" rIns="91425" wrap="square" tIns="45700">
            <a:noAutofit/>
          </a:bodyPr>
          <a:lstStyle/>
          <a:p>
            <a:pPr indent="-190500" lvl="0" marL="342900" marR="0" rtl="0" algn="l">
              <a:lnSpc>
                <a:spcPct val="100000"/>
              </a:lnSpc>
              <a:spcBef>
                <a:spcPts val="0"/>
              </a:spcBef>
              <a:spcAft>
                <a:spcPts val="0"/>
              </a:spcAft>
              <a:buClr>
                <a:schemeClr val="accent1"/>
              </a:buClr>
              <a:buSzPts val="1920"/>
              <a:buFont typeface="Noto Sans Symbols"/>
              <a:buChar char="►"/>
            </a:pPr>
            <a:r>
              <a:rPr b="0" i="0" lang="en-US" sz="2400" u="none">
                <a:solidFill>
                  <a:srgbClr val="C00000"/>
                </a:solidFill>
                <a:latin typeface="Simplified Arabic"/>
                <a:ea typeface="Simplified Arabic"/>
                <a:cs typeface="Simplified Arabic"/>
                <a:sym typeface="Simplified Arabic"/>
              </a:rPr>
              <a:t>Verification:</a:t>
            </a:r>
            <a:endParaRPr/>
          </a:p>
          <a:p>
            <a:pPr indent="-190500" lvl="1" marL="742950" marR="0" rtl="0" algn="l">
              <a:lnSpc>
                <a:spcPct val="100000"/>
              </a:lnSpc>
              <a:spcBef>
                <a:spcPts val="1000"/>
              </a:spcBef>
              <a:spcAft>
                <a:spcPts val="0"/>
              </a:spcAft>
              <a:buClr>
                <a:schemeClr val="accent1"/>
              </a:buClr>
              <a:buSzPts val="1760"/>
              <a:buFont typeface="Noto Sans Symbols"/>
              <a:buChar char="►"/>
            </a:pPr>
            <a:r>
              <a:rPr b="0" i="0" lang="en-US" sz="2200" u="none" cap="none" strike="noStrike">
                <a:solidFill>
                  <a:schemeClr val="dk1"/>
                </a:solidFill>
                <a:latin typeface="Simplified Arabic"/>
                <a:ea typeface="Simplified Arabic"/>
                <a:cs typeface="Simplified Arabic"/>
                <a:sym typeface="Simplified Arabic"/>
              </a:rPr>
              <a:t>Are we building the product right? </a:t>
            </a:r>
            <a:endParaRPr/>
          </a:p>
          <a:p>
            <a:pPr indent="-190500" lvl="0" marL="342900" marR="0" rtl="0" algn="l">
              <a:lnSpc>
                <a:spcPct val="100000"/>
              </a:lnSpc>
              <a:spcBef>
                <a:spcPts val="1000"/>
              </a:spcBef>
              <a:spcAft>
                <a:spcPts val="0"/>
              </a:spcAft>
              <a:buClr>
                <a:schemeClr val="accent1"/>
              </a:buClr>
              <a:buSzPts val="1920"/>
              <a:buFont typeface="Noto Sans Symbols"/>
              <a:buChar char="►"/>
            </a:pPr>
            <a:r>
              <a:rPr b="0" i="0" lang="en-US" sz="2400" u="none">
                <a:solidFill>
                  <a:srgbClr val="C00000"/>
                </a:solidFill>
                <a:latin typeface="Simplified Arabic"/>
                <a:ea typeface="Simplified Arabic"/>
                <a:cs typeface="Simplified Arabic"/>
                <a:sym typeface="Simplified Arabic"/>
              </a:rPr>
              <a:t>Validation:</a:t>
            </a:r>
            <a:endParaRPr/>
          </a:p>
          <a:p>
            <a:pPr indent="-190500" lvl="1" marL="742950" marR="0" rtl="0" algn="l">
              <a:lnSpc>
                <a:spcPct val="100000"/>
              </a:lnSpc>
              <a:spcBef>
                <a:spcPts val="1000"/>
              </a:spcBef>
              <a:spcAft>
                <a:spcPts val="0"/>
              </a:spcAft>
              <a:buClr>
                <a:schemeClr val="accent1"/>
              </a:buClr>
              <a:buSzPts val="1760"/>
              <a:buFont typeface="Noto Sans Symbols"/>
              <a:buChar char="►"/>
            </a:pPr>
            <a:r>
              <a:rPr b="0" i="0" lang="en-US" sz="2200" u="none" cap="none" strike="noStrike">
                <a:solidFill>
                  <a:schemeClr val="dk1"/>
                </a:solidFill>
                <a:latin typeface="Simplified Arabic"/>
                <a:ea typeface="Simplified Arabic"/>
                <a:cs typeface="Simplified Arabic"/>
                <a:sym typeface="Simplified Arabic"/>
              </a:rPr>
              <a:t>Are we building the right product? </a:t>
            </a:r>
            <a:endParaRPr/>
          </a:p>
        </p:txBody>
      </p:sp>
      <p:pic>
        <p:nvPicPr>
          <p:cNvPr descr="checkmark.jpg" id="489" name="Google Shape;489;p43"/>
          <p:cNvPicPr preferRelativeResize="0"/>
          <p:nvPr/>
        </p:nvPicPr>
        <p:blipFill rotWithShape="1">
          <a:blip r:embed="rId3">
            <a:alphaModFix/>
          </a:blip>
          <a:srcRect b="0" l="0" r="0" t="0"/>
          <a:stretch/>
        </p:blipFill>
        <p:spPr>
          <a:xfrm>
            <a:off x="381000" y="2438400"/>
            <a:ext cx="2752725" cy="27527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pic>
        <p:nvPicPr>
          <p:cNvPr descr="f1000072_documents.gif" id="495" name="Google Shape;495;p44"/>
          <p:cNvPicPr preferRelativeResize="0"/>
          <p:nvPr/>
        </p:nvPicPr>
        <p:blipFill rotWithShape="1">
          <a:blip r:embed="rId3">
            <a:alphaModFix/>
          </a:blip>
          <a:srcRect b="0" l="0" r="0" t="0"/>
          <a:stretch/>
        </p:blipFill>
        <p:spPr>
          <a:xfrm>
            <a:off x="381000" y="1524000"/>
            <a:ext cx="1828800" cy="4229100"/>
          </a:xfrm>
          <a:prstGeom prst="rect">
            <a:avLst/>
          </a:prstGeom>
          <a:noFill/>
          <a:ln>
            <a:noFill/>
          </a:ln>
        </p:spPr>
      </p:pic>
      <p:sp>
        <p:nvSpPr>
          <p:cNvPr id="496" name="Google Shape;496;p44"/>
          <p:cNvSpPr txBox="1"/>
          <p:nvPr>
            <p:ph type="title"/>
          </p:nvPr>
        </p:nvSpPr>
        <p:spPr>
          <a:xfrm>
            <a:off x="0" y="0"/>
            <a:ext cx="9144000" cy="1104900"/>
          </a:xfrm>
          <a:prstGeom prst="rect">
            <a:avLst/>
          </a:prstGeom>
          <a:solidFill>
            <a:srgbClr val="A04210"/>
          </a:solidFill>
          <a:ln>
            <a:noFill/>
          </a:ln>
        </p:spPr>
        <p:txBody>
          <a:bodyPr anchorCtr="0" anchor="t" bIns="34275" lIns="68575" spcFirstLastPara="1" rIns="68575" wrap="square" tIns="34275">
            <a:normAutofit/>
          </a:bodyPr>
          <a:lstStyle/>
          <a:p>
            <a:pPr indent="0" lvl="0" marL="0" rtl="0" algn="ctr">
              <a:lnSpc>
                <a:spcPct val="95000"/>
              </a:lnSpc>
              <a:spcBef>
                <a:spcPts val="0"/>
              </a:spcBef>
              <a:spcAft>
                <a:spcPts val="0"/>
              </a:spcAft>
              <a:buClr>
                <a:schemeClr val="lt1"/>
              </a:buClr>
              <a:buSzPts val="2400"/>
              <a:buFont typeface="Trebuchet MS"/>
              <a:buNone/>
            </a:pPr>
            <a:br>
              <a:rPr b="0" i="0" lang="en-US" sz="2400" u="none">
                <a:solidFill>
                  <a:schemeClr val="lt1"/>
                </a:solidFill>
                <a:latin typeface="Trebuchet MS"/>
                <a:ea typeface="Trebuchet MS"/>
                <a:cs typeface="Trebuchet MS"/>
                <a:sym typeface="Trebuchet MS"/>
              </a:rPr>
            </a:br>
            <a:r>
              <a:rPr b="0" i="0" lang="en-US" sz="2400" u="none">
                <a:solidFill>
                  <a:schemeClr val="lt1"/>
                </a:solidFill>
                <a:latin typeface="Trebuchet MS"/>
                <a:ea typeface="Trebuchet MS"/>
                <a:cs typeface="Trebuchet MS"/>
                <a:sym typeface="Trebuchet MS"/>
              </a:rPr>
              <a:t>Documents produced in waterfall model</a:t>
            </a:r>
            <a:endParaRPr/>
          </a:p>
        </p:txBody>
      </p:sp>
      <p:sp>
        <p:nvSpPr>
          <p:cNvPr id="497" name="Google Shape;497;p44"/>
          <p:cNvSpPr txBox="1"/>
          <p:nvPr>
            <p:ph idx="1" type="body"/>
          </p:nvPr>
        </p:nvSpPr>
        <p:spPr>
          <a:xfrm>
            <a:off x="2362200" y="1295400"/>
            <a:ext cx="6076950" cy="46863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2240"/>
              <a:buFont typeface="Noto Sans Symbols"/>
              <a:buChar char="►"/>
            </a:pPr>
            <a:r>
              <a:rPr b="1" i="1" lang="en-US" sz="2800" u="none">
                <a:solidFill>
                  <a:srgbClr val="00B050"/>
                </a:solidFill>
                <a:latin typeface="Simplified Arabic"/>
                <a:ea typeface="Simplified Arabic"/>
                <a:cs typeface="Simplified Arabic"/>
                <a:sym typeface="Simplified Arabic"/>
              </a:rPr>
              <a:t>Minimum set of documents that must be produced in waterfall model</a:t>
            </a:r>
            <a:endParaRPr/>
          </a:p>
          <a:p>
            <a:pPr indent="-342900" lvl="0" marL="342900" marR="0" rtl="0" algn="l">
              <a:lnSpc>
                <a:spcPct val="100000"/>
              </a:lnSpc>
              <a:spcBef>
                <a:spcPts val="1000"/>
              </a:spcBef>
              <a:spcAft>
                <a:spcPts val="0"/>
              </a:spcAft>
              <a:buClr>
                <a:schemeClr val="accent1"/>
              </a:buClr>
              <a:buSzPts val="1760"/>
              <a:buFont typeface="Noto Sans Symbols"/>
              <a:buChar char="►"/>
            </a:pPr>
            <a:r>
              <a:rPr b="0" i="0" lang="en-US" sz="2200" u="none">
                <a:solidFill>
                  <a:schemeClr val="dk1"/>
                </a:solidFill>
                <a:latin typeface="Simplified Arabic"/>
                <a:ea typeface="Simplified Arabic"/>
                <a:cs typeface="Simplified Arabic"/>
                <a:sym typeface="Simplified Arabic"/>
              </a:rPr>
              <a:t>Requirements document</a:t>
            </a:r>
            <a:endParaRPr/>
          </a:p>
          <a:p>
            <a:pPr indent="-342900" lvl="0" marL="342900" marR="0" rtl="0" algn="l">
              <a:lnSpc>
                <a:spcPct val="100000"/>
              </a:lnSpc>
              <a:spcBef>
                <a:spcPts val="1000"/>
              </a:spcBef>
              <a:spcAft>
                <a:spcPts val="0"/>
              </a:spcAft>
              <a:buClr>
                <a:schemeClr val="accent1"/>
              </a:buClr>
              <a:buSzPts val="1760"/>
              <a:buFont typeface="Noto Sans Symbols"/>
              <a:buChar char="►"/>
            </a:pPr>
            <a:r>
              <a:rPr b="0" i="0" lang="en-US" sz="2200" u="none">
                <a:solidFill>
                  <a:schemeClr val="dk1"/>
                </a:solidFill>
                <a:latin typeface="Simplified Arabic"/>
                <a:ea typeface="Simplified Arabic"/>
                <a:cs typeface="Simplified Arabic"/>
                <a:sym typeface="Simplified Arabic"/>
              </a:rPr>
              <a:t>Project plan</a:t>
            </a:r>
            <a:endParaRPr/>
          </a:p>
          <a:p>
            <a:pPr indent="-342900" lvl="0" marL="342900" marR="0" rtl="0" algn="l">
              <a:lnSpc>
                <a:spcPct val="100000"/>
              </a:lnSpc>
              <a:spcBef>
                <a:spcPts val="1000"/>
              </a:spcBef>
              <a:spcAft>
                <a:spcPts val="0"/>
              </a:spcAft>
              <a:buClr>
                <a:schemeClr val="accent1"/>
              </a:buClr>
              <a:buSzPts val="1760"/>
              <a:buFont typeface="Noto Sans Symbols"/>
              <a:buChar char="►"/>
            </a:pPr>
            <a:r>
              <a:rPr b="0" i="0" lang="en-US" sz="2200" u="none">
                <a:solidFill>
                  <a:schemeClr val="dk1"/>
                </a:solidFill>
                <a:latin typeface="Simplified Arabic"/>
                <a:ea typeface="Simplified Arabic"/>
                <a:cs typeface="Simplified Arabic"/>
                <a:sym typeface="Simplified Arabic"/>
              </a:rPr>
              <a:t>System design document</a:t>
            </a:r>
            <a:endParaRPr/>
          </a:p>
          <a:p>
            <a:pPr indent="-342900" lvl="0" marL="342900" marR="0" rtl="0" algn="l">
              <a:lnSpc>
                <a:spcPct val="100000"/>
              </a:lnSpc>
              <a:spcBef>
                <a:spcPts val="1000"/>
              </a:spcBef>
              <a:spcAft>
                <a:spcPts val="0"/>
              </a:spcAft>
              <a:buClr>
                <a:schemeClr val="accent1"/>
              </a:buClr>
              <a:buSzPts val="1760"/>
              <a:buFont typeface="Noto Sans Symbols"/>
              <a:buChar char="►"/>
            </a:pPr>
            <a:r>
              <a:rPr b="0" i="0" lang="en-US" sz="2200" u="none">
                <a:solidFill>
                  <a:schemeClr val="dk1"/>
                </a:solidFill>
                <a:latin typeface="Simplified Arabic"/>
                <a:ea typeface="Simplified Arabic"/>
                <a:cs typeface="Simplified Arabic"/>
                <a:sym typeface="Simplified Arabic"/>
              </a:rPr>
              <a:t>Detailed design document</a:t>
            </a:r>
            <a:endParaRPr/>
          </a:p>
          <a:p>
            <a:pPr indent="-342900" lvl="0" marL="342900" marR="0" rtl="0" algn="l">
              <a:lnSpc>
                <a:spcPct val="100000"/>
              </a:lnSpc>
              <a:spcBef>
                <a:spcPts val="1000"/>
              </a:spcBef>
              <a:spcAft>
                <a:spcPts val="0"/>
              </a:spcAft>
              <a:buClr>
                <a:schemeClr val="accent1"/>
              </a:buClr>
              <a:buSzPts val="1760"/>
              <a:buFont typeface="Noto Sans Symbols"/>
              <a:buChar char="►"/>
            </a:pPr>
            <a:r>
              <a:rPr b="0" i="0" lang="en-US" sz="2200" u="none">
                <a:solidFill>
                  <a:schemeClr val="dk1"/>
                </a:solidFill>
                <a:latin typeface="Simplified Arabic"/>
                <a:ea typeface="Simplified Arabic"/>
                <a:cs typeface="Simplified Arabic"/>
                <a:sym typeface="Simplified Arabic"/>
              </a:rPr>
              <a:t>Test plan and test reports</a:t>
            </a:r>
            <a:endParaRPr/>
          </a:p>
          <a:p>
            <a:pPr indent="-342900" lvl="0" marL="342900" marR="0" rtl="0" algn="l">
              <a:lnSpc>
                <a:spcPct val="100000"/>
              </a:lnSpc>
              <a:spcBef>
                <a:spcPts val="1000"/>
              </a:spcBef>
              <a:spcAft>
                <a:spcPts val="0"/>
              </a:spcAft>
              <a:buClr>
                <a:schemeClr val="accent1"/>
              </a:buClr>
              <a:buSzPts val="1760"/>
              <a:buFont typeface="Noto Sans Symbols"/>
              <a:buChar char="►"/>
            </a:pPr>
            <a:r>
              <a:rPr b="0" i="0" lang="en-US" sz="2200" u="none">
                <a:solidFill>
                  <a:schemeClr val="dk1"/>
                </a:solidFill>
                <a:latin typeface="Simplified Arabic"/>
                <a:ea typeface="Simplified Arabic"/>
                <a:cs typeface="Simplified Arabic"/>
                <a:sym typeface="Simplified Arabic"/>
              </a:rPr>
              <a:t>Final code</a:t>
            </a:r>
            <a:endParaRPr/>
          </a:p>
          <a:p>
            <a:pPr indent="-342900" lvl="0" marL="342900" marR="0" rtl="0" algn="l">
              <a:lnSpc>
                <a:spcPct val="100000"/>
              </a:lnSpc>
              <a:spcBef>
                <a:spcPts val="1000"/>
              </a:spcBef>
              <a:spcAft>
                <a:spcPts val="0"/>
              </a:spcAft>
              <a:buClr>
                <a:schemeClr val="accent1"/>
              </a:buClr>
              <a:buSzPts val="1760"/>
              <a:buFont typeface="Noto Sans Symbols"/>
              <a:buChar char="►"/>
            </a:pPr>
            <a:r>
              <a:rPr b="0" i="0" lang="en-US" sz="2200" u="none">
                <a:solidFill>
                  <a:schemeClr val="dk1"/>
                </a:solidFill>
                <a:latin typeface="Simplified Arabic"/>
                <a:ea typeface="Simplified Arabic"/>
                <a:cs typeface="Simplified Arabic"/>
                <a:sym typeface="Simplified Arabic"/>
              </a:rPr>
              <a:t>Software manuals  ie. User manual , installation manual etc..</a:t>
            </a:r>
            <a:endParaRPr/>
          </a:p>
          <a:p>
            <a:pPr indent="-342900" lvl="0" marL="342900" marR="0" rtl="0" algn="l">
              <a:lnSpc>
                <a:spcPct val="100000"/>
              </a:lnSpc>
              <a:spcBef>
                <a:spcPts val="1000"/>
              </a:spcBef>
              <a:spcAft>
                <a:spcPts val="0"/>
              </a:spcAft>
              <a:buClr>
                <a:schemeClr val="accent1"/>
              </a:buClr>
              <a:buSzPts val="1760"/>
              <a:buFont typeface="Noto Sans Symbols"/>
              <a:buChar char="►"/>
            </a:pPr>
            <a:r>
              <a:rPr b="0" i="0" lang="en-US" sz="2200" u="none">
                <a:solidFill>
                  <a:schemeClr val="dk1"/>
                </a:solidFill>
                <a:latin typeface="Simplified Arabic"/>
                <a:ea typeface="Simplified Arabic"/>
                <a:cs typeface="Simplified Arabic"/>
                <a:sym typeface="Simplified Arabic"/>
              </a:rPr>
              <a:t>Review reports</a:t>
            </a:r>
            <a:endParaRPr/>
          </a:p>
          <a:p>
            <a:pPr indent="-231140" lvl="0" marL="342900" marR="0" rtl="0" algn="l">
              <a:spcBef>
                <a:spcPts val="1000"/>
              </a:spcBef>
              <a:spcAft>
                <a:spcPts val="0"/>
              </a:spcAft>
              <a:buClr>
                <a:schemeClr val="accent1"/>
              </a:buClr>
              <a:buSzPts val="1760"/>
              <a:buFont typeface="Noto Sans Symbols"/>
              <a:buNone/>
            </a:pPr>
            <a:r>
              <a:t/>
            </a:r>
            <a:endParaRPr b="0" i="0" sz="2200" u="none">
              <a:solidFill>
                <a:schemeClr val="dk1"/>
              </a:solidFill>
              <a:latin typeface="Simplified Arabic"/>
              <a:ea typeface="Simplified Arabic"/>
              <a:cs typeface="Simplified Arabic"/>
              <a:sym typeface="Simplified Arab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7">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45"/>
          <p:cNvSpPr txBox="1"/>
          <p:nvPr>
            <p:ph type="title"/>
          </p:nvPr>
        </p:nvSpPr>
        <p:spPr>
          <a:xfrm>
            <a:off x="0" y="0"/>
            <a:ext cx="9144000" cy="914400"/>
          </a:xfrm>
          <a:prstGeom prst="rect">
            <a:avLst/>
          </a:prstGeom>
          <a:solidFill>
            <a:srgbClr val="A04210"/>
          </a:solidFill>
          <a:ln>
            <a:noFill/>
          </a:ln>
        </p:spPr>
        <p:txBody>
          <a:bodyPr anchorCtr="0" anchor="t" bIns="34275" lIns="68575" spcFirstLastPara="1" rIns="68575" wrap="square" tIns="34275">
            <a:normAutofit/>
          </a:bodyPr>
          <a:lstStyle/>
          <a:p>
            <a:pPr indent="0" lvl="0" marL="0" rtl="0" algn="ctr">
              <a:lnSpc>
                <a:spcPct val="95000"/>
              </a:lnSpc>
              <a:spcBef>
                <a:spcPts val="0"/>
              </a:spcBef>
              <a:spcAft>
                <a:spcPts val="0"/>
              </a:spcAft>
              <a:buClr>
                <a:schemeClr val="lt1"/>
              </a:buClr>
              <a:buSzPts val="2400"/>
              <a:buFont typeface="Trebuchet MS"/>
              <a:buNone/>
            </a:pPr>
            <a:br>
              <a:rPr b="0" i="0" lang="en-US" sz="2400" u="none">
                <a:solidFill>
                  <a:schemeClr val="lt1"/>
                </a:solidFill>
                <a:latin typeface="Trebuchet MS"/>
                <a:ea typeface="Trebuchet MS"/>
                <a:cs typeface="Trebuchet MS"/>
                <a:sym typeface="Trebuchet MS"/>
              </a:rPr>
            </a:br>
            <a:r>
              <a:rPr b="0" i="0" lang="en-US" sz="2400" u="none">
                <a:solidFill>
                  <a:schemeClr val="lt1"/>
                </a:solidFill>
                <a:latin typeface="Trebuchet MS"/>
                <a:ea typeface="Trebuchet MS"/>
                <a:cs typeface="Trebuchet MS"/>
                <a:sym typeface="Trebuchet MS"/>
              </a:rPr>
              <a:t>Advantages Vs Limitations</a:t>
            </a:r>
            <a:endParaRPr/>
          </a:p>
        </p:txBody>
      </p:sp>
      <p:graphicFrame>
        <p:nvGraphicFramePr>
          <p:cNvPr id="503" name="Google Shape;503;p45"/>
          <p:cNvGraphicFramePr/>
          <p:nvPr/>
        </p:nvGraphicFramePr>
        <p:xfrm>
          <a:off x="0" y="914400"/>
          <a:ext cx="3000000" cy="3000000"/>
        </p:xfrm>
        <a:graphic>
          <a:graphicData uri="http://schemas.openxmlformats.org/drawingml/2006/table">
            <a:tbl>
              <a:tblPr>
                <a:noFill/>
                <a:tableStyleId>{3B8F8A71-D169-427C-A254-36AAE35F19D0}</a:tableStyleId>
              </a:tblPr>
              <a:tblGrid>
                <a:gridCol w="4572000"/>
                <a:gridCol w="4572000"/>
              </a:tblGrid>
              <a:tr h="444500">
                <a:tc>
                  <a:txBody>
                    <a:bodyPr/>
                    <a:lstStyle/>
                    <a:p>
                      <a:pPr indent="0" lvl="0" marL="0" marR="0" rtl="0" algn="ctr">
                        <a:lnSpc>
                          <a:spcPct val="100000"/>
                        </a:lnSpc>
                        <a:spcBef>
                          <a:spcPts val="0"/>
                        </a:spcBef>
                        <a:spcAft>
                          <a:spcPts val="0"/>
                        </a:spcAft>
                        <a:buClr>
                          <a:schemeClr val="lt1"/>
                        </a:buClr>
                        <a:buSzPts val="1800"/>
                        <a:buFont typeface="Arabic Typesetting"/>
                        <a:buNone/>
                      </a:pPr>
                      <a:r>
                        <a:rPr b="1" i="0" lang="en-US" sz="1800" u="none" cap="none" strike="noStrike">
                          <a:solidFill>
                            <a:schemeClr val="lt1"/>
                          </a:solidFill>
                          <a:latin typeface="Arabic Typesetting"/>
                          <a:ea typeface="Arabic Typesetting"/>
                          <a:cs typeface="Arabic Typesetting"/>
                          <a:sym typeface="Arabic Typesetting"/>
                        </a:rPr>
                        <a:t>ADVANTAGES</a:t>
                      </a:r>
                      <a:endParaRPr/>
                    </a:p>
                  </a:txBody>
                  <a:tcPr marT="34300" marB="3430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04210"/>
                    </a:solidFill>
                  </a:tcPr>
                </a:tc>
                <a:tc>
                  <a:txBody>
                    <a:bodyPr/>
                    <a:lstStyle/>
                    <a:p>
                      <a:pPr indent="0" lvl="0" marL="0" marR="0" rtl="0" algn="ctr">
                        <a:lnSpc>
                          <a:spcPct val="100000"/>
                        </a:lnSpc>
                        <a:spcBef>
                          <a:spcPts val="0"/>
                        </a:spcBef>
                        <a:spcAft>
                          <a:spcPts val="0"/>
                        </a:spcAft>
                        <a:buClr>
                          <a:schemeClr val="lt1"/>
                        </a:buClr>
                        <a:buSzPts val="1800"/>
                        <a:buFont typeface="Arabic Typesetting"/>
                        <a:buNone/>
                      </a:pPr>
                      <a:r>
                        <a:rPr b="1" i="0" lang="en-US" sz="1800" u="none" cap="none" strike="noStrike">
                          <a:solidFill>
                            <a:schemeClr val="lt1"/>
                          </a:solidFill>
                          <a:latin typeface="Arabic Typesetting"/>
                          <a:ea typeface="Arabic Typesetting"/>
                          <a:cs typeface="Arabic Typesetting"/>
                          <a:sym typeface="Arabic Typesetting"/>
                        </a:rPr>
                        <a:t>LIMITATIONS</a:t>
                      </a:r>
                      <a:endParaRPr/>
                    </a:p>
                  </a:txBody>
                  <a:tcPr marT="34300" marB="3430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A04210"/>
                    </a:solidFill>
                  </a:tcPr>
                </a:tc>
              </a:tr>
              <a:tr h="1866900">
                <a:tc>
                  <a:txBody>
                    <a:bodyPr/>
                    <a:lstStyle/>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Good progress tracking due to clear development stages.</a:t>
                      </a:r>
                      <a:endParaRPr/>
                    </a:p>
                  </a:txBody>
                  <a:tcPr marT="34300" marB="3430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It assumes that </a:t>
                      </a:r>
                      <a:r>
                        <a:rPr b="0" i="0" lang="en-US" sz="1800" u="none" cap="none" strike="noStrike">
                          <a:solidFill>
                            <a:srgbClr val="FF0000"/>
                          </a:solidFill>
                          <a:latin typeface="Times New Roman"/>
                          <a:ea typeface="Times New Roman"/>
                          <a:cs typeface="Times New Roman"/>
                          <a:sym typeface="Times New Roman"/>
                        </a:rPr>
                        <a:t>requirements</a:t>
                      </a:r>
                      <a:r>
                        <a:rPr b="0" i="0" lang="en-US" sz="1800" u="none" cap="none" strike="noStrike">
                          <a:solidFill>
                            <a:schemeClr val="dk1"/>
                          </a:solidFill>
                          <a:latin typeface="Times New Roman"/>
                          <a:ea typeface="Times New Roman"/>
                          <a:cs typeface="Times New Roman"/>
                          <a:sym typeface="Times New Roman"/>
                        </a:rPr>
                        <a:t> of a system can be frozen before the design begins. This  is suitable for  automating the existing manual system for which all requirements are known before design starts.</a:t>
                      </a:r>
                      <a:endParaRPr/>
                    </a:p>
                  </a:txBody>
                  <a:tcPr marT="34300" marB="3430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1511300">
                <a:tc>
                  <a:txBody>
                    <a:bodyPr/>
                    <a:lstStyle/>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Milestones and deliverables can be clearly identified</a:t>
                      </a:r>
                      <a:endParaRPr/>
                    </a:p>
                  </a:txBody>
                  <a:tcPr marT="34300" marB="3430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Freezing requirements usually requires choosing of hardware. If project takes long time for completion , the hardware for which it was developed may become obsolete</a:t>
                      </a:r>
                      <a:endParaRPr/>
                    </a:p>
                  </a:txBody>
                  <a:tcPr marT="34300" marB="3430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1760525">
                <a:tc>
                  <a:txBody>
                    <a:bodyPr/>
                    <a:lstStyle/>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Project Management and control is facilitated by the need to complete each stage before moving to the next.</a:t>
                      </a:r>
                      <a:endParaRPr/>
                    </a:p>
                    <a:p>
                      <a:pPr indent="0" lvl="0" marL="0" marR="0" rtl="0" algn="l">
                        <a:spcBef>
                          <a:spcPts val="0"/>
                        </a:spcBef>
                        <a:spcAft>
                          <a:spcPts val="0"/>
                        </a:spcAft>
                        <a:buNone/>
                      </a:pPr>
                      <a:r>
                        <a:t/>
                      </a:r>
                      <a:endParaRPr b="0" i="0" sz="1800" u="none">
                        <a:solidFill>
                          <a:schemeClr val="dk1"/>
                        </a:solidFill>
                        <a:latin typeface="Times New Roman"/>
                        <a:ea typeface="Times New Roman"/>
                        <a:cs typeface="Times New Roman"/>
                        <a:sym typeface="Times New Roman"/>
                      </a:endParaRPr>
                    </a:p>
                  </a:txBody>
                  <a:tcPr marT="34300" marB="3430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a:txBody>
                  <a:tcPr marT="34300" marB="34300" marR="68575" marL="6857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46"/>
          <p:cNvSpPr txBox="1"/>
          <p:nvPr>
            <p:ph type="title"/>
          </p:nvPr>
        </p:nvSpPr>
        <p:spPr>
          <a:xfrm>
            <a:off x="0" y="0"/>
            <a:ext cx="9144000" cy="1114425"/>
          </a:xfrm>
          <a:prstGeom prst="rect">
            <a:avLst/>
          </a:prstGeom>
          <a:solidFill>
            <a:srgbClr val="A04210"/>
          </a:solidFill>
          <a:ln>
            <a:noFill/>
          </a:ln>
        </p:spPr>
        <p:txBody>
          <a:bodyPr anchorCtr="0" anchor="t" bIns="34275" lIns="68575" spcFirstLastPara="1" rIns="68575" wrap="square" tIns="34275">
            <a:normAutofit/>
          </a:bodyPr>
          <a:lstStyle/>
          <a:p>
            <a:pPr indent="0" lvl="0" marL="0" rtl="0" algn="ctr">
              <a:lnSpc>
                <a:spcPct val="95000"/>
              </a:lnSpc>
              <a:spcBef>
                <a:spcPts val="0"/>
              </a:spcBef>
              <a:spcAft>
                <a:spcPts val="0"/>
              </a:spcAft>
              <a:buClr>
                <a:schemeClr val="lt1"/>
              </a:buClr>
              <a:buSzPts val="2400"/>
              <a:buFont typeface="Trebuchet MS"/>
              <a:buNone/>
            </a:pPr>
            <a:br>
              <a:rPr b="0" i="0" lang="en-US" sz="2400" u="none">
                <a:solidFill>
                  <a:schemeClr val="lt1"/>
                </a:solidFill>
                <a:latin typeface="Trebuchet MS"/>
                <a:ea typeface="Trebuchet MS"/>
                <a:cs typeface="Trebuchet MS"/>
                <a:sym typeface="Trebuchet MS"/>
              </a:rPr>
            </a:br>
            <a:r>
              <a:rPr b="0" i="0" lang="en-US" sz="2400" u="none">
                <a:solidFill>
                  <a:schemeClr val="lt1"/>
                </a:solidFill>
                <a:latin typeface="Trebuchet MS"/>
                <a:ea typeface="Trebuchet MS"/>
                <a:cs typeface="Trebuchet MS"/>
                <a:sym typeface="Trebuchet MS"/>
              </a:rPr>
              <a:t>Prototype model</a:t>
            </a:r>
            <a:br>
              <a:rPr b="0" i="0" lang="en-US" sz="2400" u="none">
                <a:solidFill>
                  <a:schemeClr val="lt1"/>
                </a:solidFill>
                <a:latin typeface="Trebuchet MS"/>
                <a:ea typeface="Trebuchet MS"/>
                <a:cs typeface="Trebuchet MS"/>
                <a:sym typeface="Trebuchet MS"/>
              </a:rPr>
            </a:br>
            <a:endParaRPr/>
          </a:p>
        </p:txBody>
      </p:sp>
      <p:sp>
        <p:nvSpPr>
          <p:cNvPr id="509" name="Google Shape;509;p46"/>
          <p:cNvSpPr txBox="1"/>
          <p:nvPr>
            <p:ph idx="1" type="body"/>
          </p:nvPr>
        </p:nvSpPr>
        <p:spPr>
          <a:xfrm>
            <a:off x="76200" y="1274762"/>
            <a:ext cx="8153400" cy="1849437"/>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1920"/>
              <a:buFont typeface="Noto Sans Symbols"/>
              <a:buChar char="►"/>
            </a:pPr>
            <a:r>
              <a:rPr b="0" i="0" lang="en-US" sz="2400" u="none">
                <a:solidFill>
                  <a:schemeClr val="dk1"/>
                </a:solidFill>
                <a:latin typeface="Times New Roman"/>
                <a:ea typeface="Times New Roman"/>
                <a:cs typeface="Times New Roman"/>
                <a:sym typeface="Times New Roman"/>
              </a:rPr>
              <a:t>The goal of prototype model is to counter the first two limitations of the waterfall model.</a:t>
            </a:r>
            <a:endParaRPr/>
          </a:p>
          <a:p>
            <a:pPr indent="-342900" lvl="0" marL="342900" marR="0" rtl="0" algn="l">
              <a:lnSpc>
                <a:spcPct val="100000"/>
              </a:lnSpc>
              <a:spcBef>
                <a:spcPts val="1000"/>
              </a:spcBef>
              <a:spcAft>
                <a:spcPts val="0"/>
              </a:spcAft>
              <a:buClr>
                <a:schemeClr val="accent1"/>
              </a:buClr>
              <a:buSzPts val="1920"/>
              <a:buFont typeface="Noto Sans Symbols"/>
              <a:buChar char="►"/>
            </a:pPr>
            <a:r>
              <a:rPr b="0" i="0" lang="en-US" sz="2400" u="none">
                <a:solidFill>
                  <a:schemeClr val="dk1"/>
                </a:solidFill>
                <a:latin typeface="Times New Roman"/>
                <a:ea typeface="Times New Roman"/>
                <a:cs typeface="Times New Roman"/>
                <a:sym typeface="Times New Roman"/>
              </a:rPr>
              <a:t>Prototyping is of 2 types</a:t>
            </a:r>
            <a:endParaRPr/>
          </a:p>
          <a:p>
            <a:pPr indent="-220980" lvl="0" marL="342900" marR="0" rtl="0" algn="l">
              <a:spcBef>
                <a:spcPts val="1000"/>
              </a:spcBef>
              <a:spcAft>
                <a:spcPts val="0"/>
              </a:spcAft>
              <a:buClr>
                <a:schemeClr val="accent1"/>
              </a:buClr>
              <a:buSzPts val="1920"/>
              <a:buFont typeface="Noto Sans Symbols"/>
              <a:buNone/>
            </a:pPr>
            <a:r>
              <a:t/>
            </a:r>
            <a:endParaRPr b="0" i="0" sz="2400" u="none">
              <a:solidFill>
                <a:schemeClr val="dk1"/>
              </a:solidFill>
              <a:latin typeface="Times New Roman"/>
              <a:ea typeface="Times New Roman"/>
              <a:cs typeface="Times New Roman"/>
              <a:sym typeface="Times New Roman"/>
            </a:endParaRPr>
          </a:p>
        </p:txBody>
      </p:sp>
      <p:pic>
        <p:nvPicPr>
          <p:cNvPr id="510" name="Google Shape;510;p46"/>
          <p:cNvPicPr preferRelativeResize="0"/>
          <p:nvPr/>
        </p:nvPicPr>
        <p:blipFill rotWithShape="1">
          <a:blip r:embed="rId3">
            <a:alphaModFix/>
          </a:blip>
          <a:srcRect b="20801" l="35575" r="25769" t="52052"/>
          <a:stretch/>
        </p:blipFill>
        <p:spPr>
          <a:xfrm>
            <a:off x="914400" y="3124200"/>
            <a:ext cx="5715000" cy="22574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47"/>
          <p:cNvSpPr txBox="1"/>
          <p:nvPr>
            <p:ph type="title"/>
          </p:nvPr>
        </p:nvSpPr>
        <p:spPr>
          <a:xfrm>
            <a:off x="0" y="0"/>
            <a:ext cx="9144000" cy="1114425"/>
          </a:xfrm>
          <a:prstGeom prst="rect">
            <a:avLst/>
          </a:prstGeom>
          <a:solidFill>
            <a:srgbClr val="A04210"/>
          </a:solidFill>
          <a:ln>
            <a:noFill/>
          </a:ln>
        </p:spPr>
        <p:txBody>
          <a:bodyPr anchorCtr="0" anchor="t" bIns="34275" lIns="68575" spcFirstLastPara="1" rIns="68575" wrap="square" tIns="34275">
            <a:noAutofit/>
          </a:bodyPr>
          <a:lstStyle/>
          <a:p>
            <a:pPr indent="0" lvl="0" marL="0" rtl="0" algn="ctr">
              <a:lnSpc>
                <a:spcPct val="95000"/>
              </a:lnSpc>
              <a:spcBef>
                <a:spcPts val="0"/>
              </a:spcBef>
              <a:spcAft>
                <a:spcPts val="0"/>
              </a:spcAft>
              <a:buClr>
                <a:schemeClr val="lt1"/>
              </a:buClr>
              <a:buSzPts val="3200"/>
              <a:buFont typeface="Trebuchet MS"/>
              <a:buNone/>
            </a:pPr>
            <a:br>
              <a:rPr b="0" i="0" lang="en-US" sz="3200" u="none">
                <a:solidFill>
                  <a:schemeClr val="lt1"/>
                </a:solidFill>
                <a:latin typeface="Trebuchet MS"/>
                <a:ea typeface="Trebuchet MS"/>
                <a:cs typeface="Trebuchet MS"/>
                <a:sym typeface="Trebuchet MS"/>
              </a:rPr>
            </a:br>
            <a:r>
              <a:rPr b="0" i="0" lang="en-US" sz="3200" u="none">
                <a:solidFill>
                  <a:schemeClr val="lt1"/>
                </a:solidFill>
                <a:latin typeface="Trebuchet MS"/>
                <a:ea typeface="Trebuchet MS"/>
                <a:cs typeface="Trebuchet MS"/>
                <a:sym typeface="Trebuchet MS"/>
              </a:rPr>
              <a:t>Prototype model</a:t>
            </a:r>
            <a:br>
              <a:rPr b="0" i="0" lang="en-US" sz="3200" u="none">
                <a:solidFill>
                  <a:schemeClr val="lt1"/>
                </a:solidFill>
                <a:latin typeface="Trebuchet MS"/>
                <a:ea typeface="Trebuchet MS"/>
                <a:cs typeface="Trebuchet MS"/>
                <a:sym typeface="Trebuchet MS"/>
              </a:rPr>
            </a:br>
            <a:endParaRPr/>
          </a:p>
        </p:txBody>
      </p:sp>
      <p:sp>
        <p:nvSpPr>
          <p:cNvPr id="516" name="Google Shape;516;p47"/>
          <p:cNvSpPr txBox="1"/>
          <p:nvPr>
            <p:ph idx="1" type="body"/>
          </p:nvPr>
        </p:nvSpPr>
        <p:spPr>
          <a:xfrm>
            <a:off x="838200" y="1676400"/>
            <a:ext cx="6477000" cy="49530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accent1"/>
              </a:buClr>
              <a:buSzPts val="2240"/>
              <a:buFont typeface="Noto Sans Symbols"/>
              <a:buChar char="►"/>
            </a:pPr>
            <a:r>
              <a:rPr b="0" i="0" lang="en-US" sz="2800" u="none">
                <a:solidFill>
                  <a:schemeClr val="dk1"/>
                </a:solidFill>
                <a:latin typeface="Simplified Arabic"/>
                <a:ea typeface="Simplified Arabic"/>
                <a:cs typeface="Simplified Arabic"/>
                <a:sym typeface="Simplified Arabic"/>
              </a:rPr>
              <a:t>The basic idea here is that instead of freezing the requirements before design &amp; coding, a throwaway prototype is built which help to understand the requirements.</a:t>
            </a:r>
            <a:endParaRPr/>
          </a:p>
          <a:p>
            <a:pPr indent="-342900" lvl="0" marL="342900" marR="0" rtl="0" algn="just">
              <a:lnSpc>
                <a:spcPct val="100000"/>
              </a:lnSpc>
              <a:spcBef>
                <a:spcPts val="1000"/>
              </a:spcBef>
              <a:spcAft>
                <a:spcPts val="0"/>
              </a:spcAft>
              <a:buClr>
                <a:schemeClr val="accent1"/>
              </a:buClr>
              <a:buSzPts val="2240"/>
              <a:buFont typeface="Noto Sans Symbols"/>
              <a:buChar char="►"/>
            </a:pPr>
            <a:r>
              <a:rPr b="0" i="0" lang="en-US" sz="2800" u="none">
                <a:solidFill>
                  <a:schemeClr val="dk1"/>
                </a:solidFill>
                <a:latin typeface="Simplified Arabic"/>
                <a:ea typeface="Simplified Arabic"/>
                <a:cs typeface="Simplified Arabic"/>
                <a:sym typeface="Simplified Arabic"/>
              </a:rPr>
              <a:t>This prototype is built based on the  currently known requirements.</a:t>
            </a:r>
            <a:endParaRPr/>
          </a:p>
          <a:p>
            <a:pPr indent="-342900" lvl="0" marL="342900" marR="0" rtl="0" algn="just">
              <a:lnSpc>
                <a:spcPct val="100000"/>
              </a:lnSpc>
              <a:spcBef>
                <a:spcPts val="1000"/>
              </a:spcBef>
              <a:spcAft>
                <a:spcPts val="0"/>
              </a:spcAft>
              <a:buClr>
                <a:schemeClr val="accent1"/>
              </a:buClr>
              <a:buSzPts val="2240"/>
              <a:buFont typeface="Noto Sans Symbols"/>
              <a:buChar char="►"/>
            </a:pPr>
            <a:r>
              <a:rPr b="0" i="0" lang="en-US" sz="2800" u="none">
                <a:solidFill>
                  <a:schemeClr val="dk1"/>
                </a:solidFill>
                <a:latin typeface="Simplified Arabic"/>
                <a:ea typeface="Simplified Arabic"/>
                <a:cs typeface="Simplified Arabic"/>
                <a:sym typeface="Simplified Arabic"/>
              </a:rPr>
              <a:t>Development of the prototype obviously undergoes design, coding and testing .</a:t>
            </a:r>
            <a:endParaRPr/>
          </a:p>
          <a:p>
            <a:pPr indent="-200660" lvl="0" marL="342900" marR="0" rtl="0" algn="l">
              <a:spcBef>
                <a:spcPts val="1000"/>
              </a:spcBef>
              <a:spcAft>
                <a:spcPts val="0"/>
              </a:spcAft>
              <a:buClr>
                <a:schemeClr val="accent1"/>
              </a:buClr>
              <a:buSzPts val="2240"/>
              <a:buFont typeface="Noto Sans Symbols"/>
              <a:buNone/>
            </a:pPr>
            <a:r>
              <a:t/>
            </a:r>
            <a:endParaRPr b="0" i="0" sz="2800" u="none">
              <a:solidFill>
                <a:schemeClr val="dk1"/>
              </a:solidFill>
              <a:latin typeface="Simplified Arabic"/>
              <a:ea typeface="Simplified Arabic"/>
              <a:cs typeface="Simplified Arabic"/>
              <a:sym typeface="Simplified Arabic"/>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pic>
        <p:nvPicPr>
          <p:cNvPr descr="Prototype Model in Software Engineering | Board Infinity" id="522" name="Google Shape;522;p48"/>
          <p:cNvPicPr preferRelativeResize="0"/>
          <p:nvPr/>
        </p:nvPicPr>
        <p:blipFill rotWithShape="1">
          <a:blip r:embed="rId3">
            <a:alphaModFix/>
          </a:blip>
          <a:srcRect b="6451" l="3729" r="2821" t="6451"/>
          <a:stretch/>
        </p:blipFill>
        <p:spPr>
          <a:xfrm>
            <a:off x="685800" y="2057400"/>
            <a:ext cx="7412037" cy="3886200"/>
          </a:xfrm>
          <a:prstGeom prst="rect">
            <a:avLst/>
          </a:prstGeom>
          <a:noFill/>
          <a:ln>
            <a:noFill/>
          </a:ln>
        </p:spPr>
      </p:pic>
      <p:sp>
        <p:nvSpPr>
          <p:cNvPr id="523" name="Google Shape;523;p48"/>
          <p:cNvSpPr txBox="1"/>
          <p:nvPr>
            <p:ph type="title"/>
          </p:nvPr>
        </p:nvSpPr>
        <p:spPr>
          <a:xfrm>
            <a:off x="0" y="0"/>
            <a:ext cx="9144000" cy="1114425"/>
          </a:xfrm>
          <a:prstGeom prst="rect">
            <a:avLst/>
          </a:prstGeom>
          <a:solidFill>
            <a:srgbClr val="A04210"/>
          </a:solidFill>
          <a:ln>
            <a:noFill/>
          </a:ln>
        </p:spPr>
        <p:txBody>
          <a:bodyPr anchorCtr="0" anchor="t" bIns="34275" lIns="68575" spcFirstLastPara="1" rIns="68575" wrap="square" tIns="34275">
            <a:noAutofit/>
          </a:bodyPr>
          <a:lstStyle/>
          <a:p>
            <a:pPr indent="0" lvl="0" marL="0" rtl="0" algn="ctr">
              <a:lnSpc>
                <a:spcPct val="95000"/>
              </a:lnSpc>
              <a:spcBef>
                <a:spcPts val="0"/>
              </a:spcBef>
              <a:spcAft>
                <a:spcPts val="0"/>
              </a:spcAft>
              <a:buClr>
                <a:schemeClr val="lt1"/>
              </a:buClr>
              <a:buSzPts val="3200"/>
              <a:buFont typeface="Trebuchet MS"/>
              <a:buNone/>
            </a:pPr>
            <a:br>
              <a:rPr b="0" i="0" lang="en-US" sz="3200" u="none">
                <a:solidFill>
                  <a:schemeClr val="lt1"/>
                </a:solidFill>
                <a:latin typeface="Trebuchet MS"/>
                <a:ea typeface="Trebuchet MS"/>
                <a:cs typeface="Trebuchet MS"/>
                <a:sym typeface="Trebuchet MS"/>
              </a:rPr>
            </a:br>
            <a:r>
              <a:rPr b="0" i="0" lang="en-US" sz="3200" u="none">
                <a:solidFill>
                  <a:schemeClr val="lt1"/>
                </a:solidFill>
                <a:latin typeface="Trebuchet MS"/>
                <a:ea typeface="Trebuchet MS"/>
                <a:cs typeface="Trebuchet MS"/>
                <a:sym typeface="Trebuchet MS"/>
              </a:rPr>
              <a:t>Prototype model</a:t>
            </a:r>
            <a:br>
              <a:rPr b="0" i="0" lang="en-US" sz="3200" u="none">
                <a:solidFill>
                  <a:schemeClr val="lt1"/>
                </a:solidFill>
                <a:latin typeface="Trebuchet MS"/>
                <a:ea typeface="Trebuchet MS"/>
                <a:cs typeface="Trebuchet MS"/>
                <a:sym typeface="Trebuchet MS"/>
              </a:rPr>
            </a:b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49"/>
          <p:cNvSpPr txBox="1"/>
          <p:nvPr>
            <p:ph type="title"/>
          </p:nvPr>
        </p:nvSpPr>
        <p:spPr>
          <a:xfrm>
            <a:off x="26987" y="0"/>
            <a:ext cx="9117012" cy="1066800"/>
          </a:xfrm>
          <a:prstGeom prst="rect">
            <a:avLst/>
          </a:prstGeom>
          <a:solidFill>
            <a:srgbClr val="A04210"/>
          </a:solidFill>
          <a:ln>
            <a:noFill/>
          </a:ln>
        </p:spPr>
        <p:txBody>
          <a:bodyPr anchorCtr="0" anchor="t" bIns="34275" lIns="68575" spcFirstLastPara="1" rIns="68575" wrap="square" tIns="34275">
            <a:noAutofit/>
          </a:bodyPr>
          <a:lstStyle/>
          <a:p>
            <a:pPr indent="0" lvl="0" marL="0" rtl="0" algn="ctr">
              <a:lnSpc>
                <a:spcPct val="95000"/>
              </a:lnSpc>
              <a:spcBef>
                <a:spcPts val="0"/>
              </a:spcBef>
              <a:spcAft>
                <a:spcPts val="0"/>
              </a:spcAft>
              <a:buClr>
                <a:schemeClr val="lt1"/>
              </a:buClr>
              <a:buSzPts val="2800"/>
              <a:buFont typeface="Trebuchet MS"/>
              <a:buNone/>
            </a:pPr>
            <a:br>
              <a:rPr b="0" i="0" lang="en-US" sz="2800" u="none">
                <a:solidFill>
                  <a:schemeClr val="lt1"/>
                </a:solidFill>
                <a:latin typeface="Trebuchet MS"/>
                <a:ea typeface="Trebuchet MS"/>
                <a:cs typeface="Trebuchet MS"/>
                <a:sym typeface="Trebuchet MS"/>
              </a:rPr>
            </a:br>
            <a:r>
              <a:rPr b="0" i="0" lang="en-US" sz="2800" u="none">
                <a:solidFill>
                  <a:schemeClr val="lt1"/>
                </a:solidFill>
                <a:latin typeface="Trebuchet MS"/>
                <a:ea typeface="Trebuchet MS"/>
                <a:cs typeface="Trebuchet MS"/>
                <a:sym typeface="Trebuchet MS"/>
              </a:rPr>
              <a:t>Prototype model</a:t>
            </a:r>
            <a:br>
              <a:rPr b="0" i="0" lang="en-US" sz="2800" u="none">
                <a:solidFill>
                  <a:schemeClr val="lt1"/>
                </a:solidFill>
                <a:latin typeface="Trebuchet MS"/>
                <a:ea typeface="Trebuchet MS"/>
                <a:cs typeface="Trebuchet MS"/>
                <a:sym typeface="Trebuchet MS"/>
              </a:rPr>
            </a:br>
            <a:endParaRPr/>
          </a:p>
        </p:txBody>
      </p:sp>
      <p:sp>
        <p:nvSpPr>
          <p:cNvPr id="529" name="Google Shape;529;p49"/>
          <p:cNvSpPr txBox="1"/>
          <p:nvPr>
            <p:ph idx="1" type="body"/>
          </p:nvPr>
        </p:nvSpPr>
        <p:spPr>
          <a:xfrm>
            <a:off x="762000" y="1676400"/>
            <a:ext cx="6553200" cy="38862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accent1"/>
              </a:buClr>
              <a:buSzPts val="2240"/>
              <a:buFont typeface="Noto Sans Symbols"/>
              <a:buChar char="►"/>
            </a:pPr>
            <a:r>
              <a:rPr b="0" i="0" lang="en-US" sz="2800" u="none">
                <a:solidFill>
                  <a:schemeClr val="dk1"/>
                </a:solidFill>
                <a:latin typeface="Simplified Arabic"/>
                <a:ea typeface="Simplified Arabic"/>
                <a:cs typeface="Simplified Arabic"/>
                <a:sym typeface="Simplified Arabic"/>
              </a:rPr>
              <a:t>But these phases are  not done very formally or thoroughly</a:t>
            </a:r>
            <a:endParaRPr/>
          </a:p>
          <a:p>
            <a:pPr indent="-342900" lvl="0" marL="342900" marR="0" rtl="0" algn="just">
              <a:lnSpc>
                <a:spcPct val="100000"/>
              </a:lnSpc>
              <a:spcBef>
                <a:spcPts val="1000"/>
              </a:spcBef>
              <a:spcAft>
                <a:spcPts val="0"/>
              </a:spcAft>
              <a:buClr>
                <a:schemeClr val="accent1"/>
              </a:buClr>
              <a:buSzPts val="2240"/>
              <a:buFont typeface="Noto Sans Symbols"/>
              <a:buChar char="►"/>
            </a:pPr>
            <a:r>
              <a:rPr b="0" i="0" lang="en-US" sz="2800" u="none">
                <a:solidFill>
                  <a:schemeClr val="dk1"/>
                </a:solidFill>
                <a:latin typeface="Simplified Arabic"/>
                <a:ea typeface="Simplified Arabic"/>
                <a:cs typeface="Simplified Arabic"/>
                <a:sym typeface="Simplified Arabic"/>
              </a:rPr>
              <a:t>By using prototyping the client can get an actual feel of the system, because the interactions with the prototype can enable the client to better understand the requirements of the desired system</a:t>
            </a:r>
            <a:r>
              <a:rPr b="0" i="0" lang="en-US" sz="2800" u="none">
                <a:solidFill>
                  <a:schemeClr val="dk1"/>
                </a:solidFill>
                <a:latin typeface="Times New Roman"/>
                <a:ea typeface="Times New Roman"/>
                <a:cs typeface="Times New Roman"/>
                <a:sym typeface="Times New Roman"/>
              </a:rPr>
              <a: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5"/>
          <p:cNvSpPr txBox="1"/>
          <p:nvPr>
            <p:ph type="title"/>
          </p:nvPr>
        </p:nvSpPr>
        <p:spPr>
          <a:xfrm>
            <a:off x="0" y="0"/>
            <a:ext cx="9144000" cy="762000"/>
          </a:xfrm>
          <a:prstGeom prst="rect">
            <a:avLst/>
          </a:prstGeom>
          <a:solidFill>
            <a:schemeClr val="accent1"/>
          </a:solid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3600"/>
              <a:buFont typeface="Trebuchet MS"/>
              <a:buNone/>
            </a:pPr>
            <a:r>
              <a:rPr b="0" i="0" lang="en-US" sz="3600" u="none">
                <a:solidFill>
                  <a:schemeClr val="lt1"/>
                </a:solidFill>
                <a:latin typeface="Trebuchet MS"/>
                <a:ea typeface="Trebuchet MS"/>
                <a:cs typeface="Trebuchet MS"/>
                <a:sym typeface="Trebuchet MS"/>
              </a:rPr>
              <a:t>Software Systems</a:t>
            </a:r>
            <a:endParaRPr/>
          </a:p>
        </p:txBody>
      </p:sp>
      <p:sp>
        <p:nvSpPr>
          <p:cNvPr id="192" name="Google Shape;192;p5"/>
          <p:cNvSpPr txBox="1"/>
          <p:nvPr>
            <p:ph idx="1" type="body"/>
          </p:nvPr>
        </p:nvSpPr>
        <p:spPr>
          <a:xfrm>
            <a:off x="609600" y="1143000"/>
            <a:ext cx="6096000" cy="5638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3200"/>
              <a:buFont typeface="Noto Sans Symbols"/>
              <a:buChar char="🠶"/>
            </a:pPr>
            <a:r>
              <a:rPr b="0" i="0" lang="en-US" sz="4000" u="none">
                <a:solidFill>
                  <a:srgbClr val="404040"/>
                </a:solidFill>
                <a:latin typeface="Teko"/>
                <a:ea typeface="Teko"/>
                <a:cs typeface="Teko"/>
                <a:sym typeface="Teko"/>
              </a:rPr>
              <a:t>Business</a:t>
            </a:r>
            <a:endParaRPr/>
          </a:p>
          <a:p>
            <a:pPr indent="-342900" lvl="0" marL="342900" marR="0" rtl="0" algn="l">
              <a:lnSpc>
                <a:spcPct val="100000"/>
              </a:lnSpc>
              <a:spcBef>
                <a:spcPts val="1000"/>
              </a:spcBef>
              <a:spcAft>
                <a:spcPts val="0"/>
              </a:spcAft>
              <a:buClr>
                <a:schemeClr val="accent1"/>
              </a:buClr>
              <a:buSzPts val="3200"/>
              <a:buFont typeface="Noto Sans Symbols"/>
              <a:buChar char="🠶"/>
            </a:pPr>
            <a:r>
              <a:rPr b="0" i="0" lang="en-US" sz="4000" u="none">
                <a:solidFill>
                  <a:srgbClr val="404040"/>
                </a:solidFill>
                <a:latin typeface="Teko"/>
                <a:ea typeface="Teko"/>
                <a:cs typeface="Teko"/>
                <a:sym typeface="Teko"/>
              </a:rPr>
              <a:t>Scientific</a:t>
            </a:r>
            <a:endParaRPr/>
          </a:p>
          <a:p>
            <a:pPr indent="-342900" lvl="0" marL="342900" marR="0" rtl="0" algn="l">
              <a:lnSpc>
                <a:spcPct val="100000"/>
              </a:lnSpc>
              <a:spcBef>
                <a:spcPts val="1000"/>
              </a:spcBef>
              <a:spcAft>
                <a:spcPts val="0"/>
              </a:spcAft>
              <a:buClr>
                <a:schemeClr val="accent1"/>
              </a:buClr>
              <a:buSzPts val="3200"/>
              <a:buFont typeface="Noto Sans Symbols"/>
              <a:buChar char="🠶"/>
            </a:pPr>
            <a:r>
              <a:rPr b="0" i="0" lang="en-US" sz="4000" u="none">
                <a:solidFill>
                  <a:srgbClr val="404040"/>
                </a:solidFill>
                <a:latin typeface="Teko"/>
                <a:ea typeface="Teko"/>
                <a:cs typeface="Teko"/>
                <a:sym typeface="Teko"/>
              </a:rPr>
              <a:t>Engineering</a:t>
            </a:r>
            <a:endParaRPr/>
          </a:p>
          <a:p>
            <a:pPr indent="-342900" lvl="0" marL="342900" marR="0" rtl="0" algn="l">
              <a:lnSpc>
                <a:spcPct val="100000"/>
              </a:lnSpc>
              <a:spcBef>
                <a:spcPts val="1000"/>
              </a:spcBef>
              <a:spcAft>
                <a:spcPts val="0"/>
              </a:spcAft>
              <a:buClr>
                <a:schemeClr val="accent1"/>
              </a:buClr>
              <a:buSzPts val="3200"/>
              <a:buFont typeface="Noto Sans Symbols"/>
              <a:buChar char="🠶"/>
            </a:pPr>
            <a:r>
              <a:rPr b="0" i="0" lang="en-US" sz="4000" u="none">
                <a:solidFill>
                  <a:srgbClr val="404040"/>
                </a:solidFill>
                <a:latin typeface="Teko"/>
                <a:ea typeface="Teko"/>
                <a:cs typeface="Teko"/>
                <a:sym typeface="Teko"/>
              </a:rPr>
              <a:t>Simple</a:t>
            </a:r>
            <a:endParaRPr/>
          </a:p>
          <a:p>
            <a:pPr indent="-342900" lvl="0" marL="342900" marR="0" rtl="0" algn="l">
              <a:lnSpc>
                <a:spcPct val="100000"/>
              </a:lnSpc>
              <a:spcBef>
                <a:spcPts val="1000"/>
              </a:spcBef>
              <a:spcAft>
                <a:spcPts val="0"/>
              </a:spcAft>
              <a:buClr>
                <a:schemeClr val="accent1"/>
              </a:buClr>
              <a:buSzPts val="3200"/>
              <a:buFont typeface="Noto Sans Symbols"/>
              <a:buChar char="🠶"/>
            </a:pPr>
            <a:r>
              <a:rPr b="0" i="0" lang="en-US" sz="4000" u="none">
                <a:solidFill>
                  <a:srgbClr val="404040"/>
                </a:solidFill>
                <a:latin typeface="Teko"/>
                <a:ea typeface="Teko"/>
                <a:cs typeface="Teko"/>
                <a:sym typeface="Teko"/>
              </a:rPr>
              <a:t>Complex</a:t>
            </a:r>
            <a:endParaRPr/>
          </a:p>
          <a:p>
            <a:pPr indent="-342900" lvl="0" marL="342900" marR="0" rtl="0" algn="l">
              <a:lnSpc>
                <a:spcPct val="100000"/>
              </a:lnSpc>
              <a:spcBef>
                <a:spcPts val="1000"/>
              </a:spcBef>
              <a:spcAft>
                <a:spcPts val="0"/>
              </a:spcAft>
              <a:buClr>
                <a:schemeClr val="accent1"/>
              </a:buClr>
              <a:buSzPts val="3200"/>
              <a:buFont typeface="Noto Sans Symbols"/>
              <a:buChar char="🠶"/>
            </a:pPr>
            <a:r>
              <a:rPr b="0" i="0" lang="en-US" sz="4000" u="none">
                <a:solidFill>
                  <a:srgbClr val="404040"/>
                </a:solidFill>
                <a:latin typeface="Teko"/>
                <a:ea typeface="Teko"/>
                <a:cs typeface="Teko"/>
                <a:sym typeface="Teko"/>
              </a:rPr>
              <a:t>Internal – Payroll</a:t>
            </a:r>
            <a:endParaRPr/>
          </a:p>
          <a:p>
            <a:pPr indent="-342900" lvl="0" marL="342900" marR="0" rtl="0" algn="l">
              <a:lnSpc>
                <a:spcPct val="100000"/>
              </a:lnSpc>
              <a:spcBef>
                <a:spcPts val="1000"/>
              </a:spcBef>
              <a:spcAft>
                <a:spcPts val="0"/>
              </a:spcAft>
              <a:buClr>
                <a:schemeClr val="accent1"/>
              </a:buClr>
              <a:buSzPts val="3200"/>
              <a:buFont typeface="Noto Sans Symbols"/>
              <a:buChar char="🠶"/>
            </a:pPr>
            <a:r>
              <a:rPr b="0" i="0" lang="en-US" sz="4000" u="none">
                <a:solidFill>
                  <a:srgbClr val="404040"/>
                </a:solidFill>
                <a:latin typeface="Teko"/>
                <a:ea typeface="Teko"/>
                <a:cs typeface="Teko"/>
                <a:sym typeface="Teko"/>
              </a:rPr>
              <a:t>Public – Railway reservation</a:t>
            </a:r>
            <a:endParaRPr/>
          </a:p>
          <a:p>
            <a:pPr indent="-139700" lvl="0" marL="342900" marR="0" rtl="0" algn="l">
              <a:lnSpc>
                <a:spcPct val="100000"/>
              </a:lnSpc>
              <a:spcBef>
                <a:spcPts val="1000"/>
              </a:spcBef>
              <a:spcAft>
                <a:spcPts val="0"/>
              </a:spcAft>
              <a:buClr>
                <a:schemeClr val="accent1"/>
              </a:buClr>
              <a:buSzPts val="3200"/>
              <a:buFont typeface="Noto Sans Symbols"/>
              <a:buNone/>
            </a:pPr>
            <a:r>
              <a:t/>
            </a:r>
            <a:endParaRPr b="0" i="0" sz="4000" u="none">
              <a:solidFill>
                <a:srgbClr val="404040"/>
              </a:solidFill>
              <a:latin typeface="Teko"/>
              <a:ea typeface="Teko"/>
              <a:cs typeface="Teko"/>
              <a:sym typeface="Teko"/>
            </a:endParaRPr>
          </a:p>
          <a:p>
            <a:pPr indent="-139700" lvl="0" marL="342900" marR="0" rtl="0" algn="l">
              <a:spcBef>
                <a:spcPts val="1000"/>
              </a:spcBef>
              <a:spcAft>
                <a:spcPts val="0"/>
              </a:spcAft>
              <a:buClr>
                <a:schemeClr val="accent1"/>
              </a:buClr>
              <a:buSzPts val="3200"/>
              <a:buFont typeface="Noto Sans Symbols"/>
              <a:buNone/>
            </a:pPr>
            <a:r>
              <a:t/>
            </a:r>
            <a:endParaRPr b="0" i="0" sz="4000" u="none">
              <a:solidFill>
                <a:srgbClr val="404040"/>
              </a:solidFill>
              <a:latin typeface="Teko"/>
              <a:ea typeface="Teko"/>
              <a:cs typeface="Teko"/>
              <a:sym typeface="Tek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92">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2">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2">
                                            <p:txEl>
                                              <p:pRg end="2" st="2"/>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2">
                                            <p:txEl>
                                              <p:pRg end="3" st="3"/>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2">
                                            <p:txEl>
                                              <p:pRg end="4" st="4"/>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2">
                                            <p:txEl>
                                              <p:pRg end="5" st="5"/>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2">
                                            <p:txEl>
                                              <p:pRg end="6" st="6"/>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2">
                                            <p:txEl>
                                              <p:pRg end="7" st="7"/>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2">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50"/>
          <p:cNvSpPr txBox="1"/>
          <p:nvPr>
            <p:ph type="title"/>
          </p:nvPr>
        </p:nvSpPr>
        <p:spPr>
          <a:xfrm>
            <a:off x="0" y="0"/>
            <a:ext cx="9144000" cy="1371600"/>
          </a:xfrm>
          <a:prstGeom prst="rect">
            <a:avLst/>
          </a:prstGeom>
          <a:solidFill>
            <a:srgbClr val="A04210"/>
          </a:solidFill>
          <a:ln>
            <a:noFill/>
          </a:ln>
        </p:spPr>
        <p:txBody>
          <a:bodyPr anchorCtr="0" anchor="t" bIns="34275" lIns="68575" spcFirstLastPara="1" rIns="68575" wrap="square" tIns="34275">
            <a:normAutofit/>
          </a:bodyPr>
          <a:lstStyle/>
          <a:p>
            <a:pPr indent="0" lvl="0" marL="0" rtl="0" algn="ctr">
              <a:lnSpc>
                <a:spcPct val="95000"/>
              </a:lnSpc>
              <a:spcBef>
                <a:spcPts val="0"/>
              </a:spcBef>
              <a:spcAft>
                <a:spcPts val="0"/>
              </a:spcAft>
              <a:buClr>
                <a:schemeClr val="lt1"/>
              </a:buClr>
              <a:buSzPts val="3200"/>
              <a:buFont typeface="Trebuchet MS"/>
              <a:buNone/>
            </a:pPr>
            <a:br>
              <a:rPr b="0" i="0" lang="en-US" sz="3200" u="none">
                <a:solidFill>
                  <a:schemeClr val="lt1"/>
                </a:solidFill>
                <a:latin typeface="Trebuchet MS"/>
                <a:ea typeface="Trebuchet MS"/>
                <a:cs typeface="Trebuchet MS"/>
                <a:sym typeface="Trebuchet MS"/>
              </a:rPr>
            </a:br>
            <a:r>
              <a:rPr b="0" i="0" lang="en-US" sz="3200" u="none">
                <a:solidFill>
                  <a:schemeClr val="lt1"/>
                </a:solidFill>
                <a:latin typeface="Trebuchet MS"/>
                <a:ea typeface="Trebuchet MS"/>
                <a:cs typeface="Trebuchet MS"/>
                <a:sym typeface="Trebuchet MS"/>
              </a:rPr>
              <a:t>Prototype model diagram</a:t>
            </a:r>
            <a:endParaRPr/>
          </a:p>
        </p:txBody>
      </p:sp>
      <p:pic>
        <p:nvPicPr>
          <p:cNvPr descr="Software Prototype - The First Step in Custom Software Development - iTech" id="535" name="Google Shape;535;p50"/>
          <p:cNvPicPr preferRelativeResize="0"/>
          <p:nvPr/>
        </p:nvPicPr>
        <p:blipFill rotWithShape="1">
          <a:blip r:embed="rId3">
            <a:alphaModFix/>
          </a:blip>
          <a:srcRect b="0" l="0" r="0" t="11764"/>
          <a:stretch/>
        </p:blipFill>
        <p:spPr>
          <a:xfrm>
            <a:off x="0" y="1354137"/>
            <a:ext cx="9144000" cy="550386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51"/>
          <p:cNvSpPr txBox="1"/>
          <p:nvPr>
            <p:ph type="title"/>
          </p:nvPr>
        </p:nvSpPr>
        <p:spPr>
          <a:xfrm>
            <a:off x="0" y="-12700"/>
            <a:ext cx="9144000" cy="1155700"/>
          </a:xfrm>
          <a:prstGeom prst="rect">
            <a:avLst/>
          </a:prstGeom>
          <a:solidFill>
            <a:srgbClr val="A04210"/>
          </a:solidFill>
          <a:ln>
            <a:noFill/>
          </a:ln>
        </p:spPr>
        <p:txBody>
          <a:bodyPr anchorCtr="0" anchor="t" bIns="34275" lIns="68575" spcFirstLastPara="1" rIns="68575" wrap="square" tIns="34275">
            <a:normAutofit/>
          </a:bodyPr>
          <a:lstStyle/>
          <a:p>
            <a:pPr indent="0" lvl="0" marL="0" rtl="0" algn="ctr">
              <a:lnSpc>
                <a:spcPct val="95000"/>
              </a:lnSpc>
              <a:spcBef>
                <a:spcPts val="0"/>
              </a:spcBef>
              <a:spcAft>
                <a:spcPts val="0"/>
              </a:spcAft>
              <a:buClr>
                <a:schemeClr val="lt1"/>
              </a:buClr>
              <a:buSzPts val="2400"/>
              <a:buFont typeface="Trebuchet MS"/>
              <a:buNone/>
            </a:pPr>
            <a:br>
              <a:rPr b="0" i="0" lang="en-US" sz="2400" u="none">
                <a:solidFill>
                  <a:schemeClr val="lt1"/>
                </a:solidFill>
                <a:latin typeface="Trebuchet MS"/>
                <a:ea typeface="Trebuchet MS"/>
                <a:cs typeface="Trebuchet MS"/>
                <a:sym typeface="Trebuchet MS"/>
              </a:rPr>
            </a:br>
            <a:r>
              <a:rPr b="0" i="0" lang="en-US" sz="2400" u="none">
                <a:solidFill>
                  <a:schemeClr val="lt1"/>
                </a:solidFill>
                <a:latin typeface="Trebuchet MS"/>
                <a:ea typeface="Trebuchet MS"/>
                <a:cs typeface="Trebuchet MS"/>
                <a:sym typeface="Trebuchet MS"/>
              </a:rPr>
              <a:t>Prototype model</a:t>
            </a:r>
            <a:endParaRPr/>
          </a:p>
        </p:txBody>
      </p:sp>
      <p:sp>
        <p:nvSpPr>
          <p:cNvPr id="541" name="Google Shape;541;p51"/>
          <p:cNvSpPr txBox="1"/>
          <p:nvPr>
            <p:ph idx="1" type="body"/>
          </p:nvPr>
        </p:nvSpPr>
        <p:spPr>
          <a:xfrm>
            <a:off x="533400" y="1676400"/>
            <a:ext cx="7200900" cy="5105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2240"/>
              <a:buFont typeface="Noto Sans Symbols"/>
              <a:buChar char="❖"/>
            </a:pPr>
            <a:r>
              <a:rPr b="0" i="0" lang="en-US" sz="2800" u="none">
                <a:solidFill>
                  <a:schemeClr val="dk1"/>
                </a:solidFill>
                <a:latin typeface="Simplified Arabic"/>
                <a:ea typeface="Simplified Arabic"/>
                <a:cs typeface="Simplified Arabic"/>
                <a:sym typeface="Simplified Arabic"/>
              </a:rPr>
              <a:t>Prototyping begins with requirements gathering .</a:t>
            </a:r>
            <a:endParaRPr/>
          </a:p>
          <a:p>
            <a:pPr indent="-342900" lvl="0" marL="342900" marR="0" rtl="0" algn="l">
              <a:lnSpc>
                <a:spcPct val="100000"/>
              </a:lnSpc>
              <a:spcBef>
                <a:spcPts val="1000"/>
              </a:spcBef>
              <a:spcAft>
                <a:spcPts val="0"/>
              </a:spcAft>
              <a:buClr>
                <a:schemeClr val="accent1"/>
              </a:buClr>
              <a:buSzPts val="2240"/>
              <a:buFont typeface="Noto Sans Symbols"/>
              <a:buChar char="❖"/>
            </a:pPr>
            <a:r>
              <a:rPr b="0" i="0" lang="en-US" sz="2800" u="none">
                <a:solidFill>
                  <a:schemeClr val="dk1"/>
                </a:solidFill>
                <a:latin typeface="Simplified Arabic"/>
                <a:ea typeface="Simplified Arabic"/>
                <a:cs typeface="Simplified Arabic"/>
                <a:sym typeface="Simplified Arabic"/>
              </a:rPr>
              <a:t>Developer and customer meets and define the overall objectives , identify the areas which are not clear.</a:t>
            </a:r>
            <a:endParaRPr/>
          </a:p>
          <a:p>
            <a:pPr indent="-342900" lvl="0" marL="342900" marR="0" rtl="0" algn="l">
              <a:lnSpc>
                <a:spcPct val="100000"/>
              </a:lnSpc>
              <a:spcBef>
                <a:spcPts val="1000"/>
              </a:spcBef>
              <a:spcAft>
                <a:spcPts val="0"/>
              </a:spcAft>
              <a:buClr>
                <a:schemeClr val="accent1"/>
              </a:buClr>
              <a:buSzPts val="2240"/>
              <a:buFont typeface="Noto Sans Symbols"/>
              <a:buChar char="❖"/>
            </a:pPr>
            <a:r>
              <a:rPr b="0" i="0" lang="en-US" sz="2800" u="none">
                <a:solidFill>
                  <a:schemeClr val="dk1"/>
                </a:solidFill>
                <a:latin typeface="Simplified Arabic"/>
                <a:ea typeface="Simplified Arabic"/>
                <a:cs typeface="Simplified Arabic"/>
                <a:sym typeface="Simplified Arabic"/>
              </a:rPr>
              <a:t>Then a quick and throwaway prototype satisfying the know requirements are built.</a:t>
            </a:r>
            <a:endParaRPr/>
          </a:p>
          <a:p>
            <a:pPr indent="-342900" lvl="0" marL="342900" marR="0" rtl="0" algn="l">
              <a:lnSpc>
                <a:spcPct val="100000"/>
              </a:lnSpc>
              <a:spcBef>
                <a:spcPts val="1000"/>
              </a:spcBef>
              <a:spcAft>
                <a:spcPts val="0"/>
              </a:spcAft>
              <a:buClr>
                <a:schemeClr val="accent1"/>
              </a:buClr>
              <a:buSzPts val="2240"/>
              <a:buFont typeface="Noto Sans Symbols"/>
              <a:buChar char="❖"/>
            </a:pPr>
            <a:r>
              <a:rPr b="0" i="0" lang="en-US" sz="2800" u="none">
                <a:solidFill>
                  <a:schemeClr val="dk1"/>
                </a:solidFill>
                <a:latin typeface="Simplified Arabic"/>
                <a:ea typeface="Simplified Arabic"/>
                <a:cs typeface="Simplified Arabic"/>
                <a:sym typeface="Simplified Arabic"/>
              </a:rPr>
              <a:t>The users are allowed to work with the prototype</a:t>
            </a:r>
            <a:endParaRPr/>
          </a:p>
          <a:p>
            <a:pPr indent="-200660" lvl="0" marL="342900" marR="0" rtl="0" algn="l">
              <a:spcBef>
                <a:spcPts val="1000"/>
              </a:spcBef>
              <a:spcAft>
                <a:spcPts val="0"/>
              </a:spcAft>
              <a:buClr>
                <a:schemeClr val="accent1"/>
              </a:buClr>
              <a:buSzPts val="2240"/>
              <a:buFont typeface="Noto Sans Symbols"/>
              <a:buNone/>
            </a:pPr>
            <a:r>
              <a:t/>
            </a:r>
            <a:endParaRPr b="0" i="0" sz="2800" u="none">
              <a:solidFill>
                <a:schemeClr val="dk1"/>
              </a:solidFill>
              <a:latin typeface="Simplified Arabic"/>
              <a:ea typeface="Simplified Arabic"/>
              <a:cs typeface="Simplified Arabic"/>
              <a:sym typeface="Simplified Arabic"/>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52"/>
          <p:cNvSpPr txBox="1"/>
          <p:nvPr>
            <p:ph type="title"/>
          </p:nvPr>
        </p:nvSpPr>
        <p:spPr>
          <a:xfrm>
            <a:off x="0" y="26987"/>
            <a:ext cx="9144000" cy="1114425"/>
          </a:xfrm>
          <a:prstGeom prst="rect">
            <a:avLst/>
          </a:prstGeom>
          <a:solidFill>
            <a:srgbClr val="A04210"/>
          </a:solidFill>
          <a:ln>
            <a:noFill/>
          </a:ln>
        </p:spPr>
        <p:txBody>
          <a:bodyPr anchorCtr="0" anchor="t" bIns="34275" lIns="68575" spcFirstLastPara="1" rIns="68575" wrap="square" tIns="34275">
            <a:normAutofit/>
          </a:bodyPr>
          <a:lstStyle/>
          <a:p>
            <a:pPr indent="0" lvl="0" marL="0" rtl="0" algn="ctr">
              <a:lnSpc>
                <a:spcPct val="95000"/>
              </a:lnSpc>
              <a:spcBef>
                <a:spcPts val="0"/>
              </a:spcBef>
              <a:spcAft>
                <a:spcPts val="0"/>
              </a:spcAft>
              <a:buClr>
                <a:schemeClr val="lt1"/>
              </a:buClr>
              <a:buSzPts val="2400"/>
              <a:buFont typeface="Trebuchet MS"/>
              <a:buNone/>
            </a:pPr>
            <a:br>
              <a:rPr b="0" i="0" lang="en-US" sz="2400" u="none">
                <a:solidFill>
                  <a:schemeClr val="lt1"/>
                </a:solidFill>
                <a:latin typeface="Trebuchet MS"/>
                <a:ea typeface="Trebuchet MS"/>
                <a:cs typeface="Trebuchet MS"/>
                <a:sym typeface="Trebuchet MS"/>
              </a:rPr>
            </a:br>
            <a:r>
              <a:rPr b="0" i="0" lang="en-US" sz="2400" u="none">
                <a:solidFill>
                  <a:schemeClr val="lt1"/>
                </a:solidFill>
                <a:latin typeface="Trebuchet MS"/>
                <a:ea typeface="Trebuchet MS"/>
                <a:cs typeface="Trebuchet MS"/>
                <a:sym typeface="Trebuchet MS"/>
              </a:rPr>
              <a:t>Prototype model contd..</a:t>
            </a:r>
            <a:endParaRPr/>
          </a:p>
        </p:txBody>
      </p:sp>
      <p:sp>
        <p:nvSpPr>
          <p:cNvPr id="547" name="Google Shape;547;p52"/>
          <p:cNvSpPr txBox="1"/>
          <p:nvPr>
            <p:ph idx="1" type="body"/>
          </p:nvPr>
        </p:nvSpPr>
        <p:spPr>
          <a:xfrm>
            <a:off x="533400" y="1828800"/>
            <a:ext cx="7200900" cy="268605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2240"/>
              <a:buFont typeface="Noto Sans Symbols"/>
              <a:buChar char="►"/>
            </a:pPr>
            <a:r>
              <a:rPr b="0" i="0" lang="en-US" sz="2800" u="none">
                <a:solidFill>
                  <a:schemeClr val="dk1"/>
                </a:solidFill>
                <a:latin typeface="Simplified Arabic"/>
                <a:ea typeface="Simplified Arabic"/>
                <a:cs typeface="Simplified Arabic"/>
                <a:sym typeface="Simplified Arabic"/>
              </a:rPr>
              <a:t>They provide feedback like</a:t>
            </a:r>
            <a:endParaRPr/>
          </a:p>
          <a:p>
            <a:pPr indent="-342900" lvl="0" marL="342900" marR="0" rtl="0" algn="l">
              <a:lnSpc>
                <a:spcPct val="100000"/>
              </a:lnSpc>
              <a:spcBef>
                <a:spcPts val="1000"/>
              </a:spcBef>
              <a:spcAft>
                <a:spcPts val="0"/>
              </a:spcAft>
              <a:buClr>
                <a:schemeClr val="accent1"/>
              </a:buClr>
              <a:buSzPts val="2240"/>
              <a:buFont typeface="Noto Sans Symbols"/>
              <a:buNone/>
            </a:pPr>
            <a:r>
              <a:t/>
            </a:r>
            <a:endParaRPr b="0" i="0" sz="2800" u="none">
              <a:solidFill>
                <a:schemeClr val="dk1"/>
              </a:solidFill>
              <a:latin typeface="Simplified Arabic"/>
              <a:ea typeface="Simplified Arabic"/>
              <a:cs typeface="Simplified Arabic"/>
              <a:sym typeface="Simplified Arabic"/>
            </a:endParaRPr>
          </a:p>
          <a:p>
            <a:pPr indent="-228600" lvl="2" marL="1143000" marR="0" rtl="0" algn="l">
              <a:lnSpc>
                <a:spcPct val="100000"/>
              </a:lnSpc>
              <a:spcBef>
                <a:spcPts val="1000"/>
              </a:spcBef>
              <a:spcAft>
                <a:spcPts val="0"/>
              </a:spcAft>
              <a:buClr>
                <a:schemeClr val="accent1"/>
              </a:buClr>
              <a:buSzPts val="2240"/>
              <a:buFont typeface="Noto Sans Symbols"/>
              <a:buChar char="✔"/>
            </a:pPr>
            <a:r>
              <a:rPr b="0" i="0" lang="en-US" sz="2800" u="none" cap="none" strike="noStrike">
                <a:solidFill>
                  <a:schemeClr val="dk1"/>
                </a:solidFill>
                <a:latin typeface="Simplified Arabic"/>
                <a:ea typeface="Simplified Arabic"/>
                <a:cs typeface="Simplified Arabic"/>
                <a:sym typeface="Simplified Arabic"/>
              </a:rPr>
              <a:t>what is correct</a:t>
            </a:r>
            <a:endParaRPr/>
          </a:p>
          <a:p>
            <a:pPr indent="-228600" lvl="2" marL="1143000" marR="0" rtl="0" algn="l">
              <a:lnSpc>
                <a:spcPct val="100000"/>
              </a:lnSpc>
              <a:spcBef>
                <a:spcPts val="1000"/>
              </a:spcBef>
              <a:spcAft>
                <a:spcPts val="0"/>
              </a:spcAft>
              <a:buClr>
                <a:schemeClr val="accent1"/>
              </a:buClr>
              <a:buSzPts val="2240"/>
              <a:buFont typeface="Noto Sans Symbols"/>
              <a:buChar char="✔"/>
            </a:pPr>
            <a:r>
              <a:rPr b="0" i="0" lang="en-US" sz="2800" u="none" cap="none" strike="noStrike">
                <a:solidFill>
                  <a:schemeClr val="dk1"/>
                </a:solidFill>
                <a:latin typeface="Simplified Arabic"/>
                <a:ea typeface="Simplified Arabic"/>
                <a:cs typeface="Simplified Arabic"/>
                <a:sym typeface="Simplified Arabic"/>
              </a:rPr>
              <a:t>Areas to be modified</a:t>
            </a:r>
            <a:endParaRPr/>
          </a:p>
          <a:p>
            <a:pPr indent="-228600" lvl="2" marL="1143000" marR="0" rtl="0" algn="l">
              <a:lnSpc>
                <a:spcPct val="100000"/>
              </a:lnSpc>
              <a:spcBef>
                <a:spcPts val="1000"/>
              </a:spcBef>
              <a:spcAft>
                <a:spcPts val="0"/>
              </a:spcAft>
              <a:buClr>
                <a:schemeClr val="accent1"/>
              </a:buClr>
              <a:buSzPts val="2240"/>
              <a:buFont typeface="Noto Sans Symbols"/>
              <a:buChar char="✔"/>
            </a:pPr>
            <a:r>
              <a:rPr b="0" i="0" lang="en-US" sz="2800" u="none" cap="none" strike="noStrike">
                <a:solidFill>
                  <a:schemeClr val="dk1"/>
                </a:solidFill>
                <a:latin typeface="Simplified Arabic"/>
                <a:ea typeface="Simplified Arabic"/>
                <a:cs typeface="Simplified Arabic"/>
                <a:sym typeface="Simplified Arabic"/>
              </a:rPr>
              <a:t>Features to be added</a:t>
            </a:r>
            <a:endParaRPr/>
          </a:p>
          <a:p>
            <a:pPr indent="-228600" lvl="2" marL="1143000" marR="0" rtl="0" algn="l">
              <a:lnSpc>
                <a:spcPct val="100000"/>
              </a:lnSpc>
              <a:spcBef>
                <a:spcPts val="1000"/>
              </a:spcBef>
              <a:spcAft>
                <a:spcPts val="0"/>
              </a:spcAft>
              <a:buClr>
                <a:schemeClr val="accent1"/>
              </a:buClr>
              <a:buSzPts val="2240"/>
              <a:buFont typeface="Noto Sans Symbols"/>
              <a:buChar char="✔"/>
            </a:pPr>
            <a:r>
              <a:rPr b="0" i="0" lang="en-US" sz="2800" u="none" cap="none" strike="noStrike">
                <a:solidFill>
                  <a:schemeClr val="dk1"/>
                </a:solidFill>
                <a:latin typeface="Simplified Arabic"/>
                <a:ea typeface="Simplified Arabic"/>
                <a:cs typeface="Simplified Arabic"/>
                <a:sym typeface="Simplified Arabic"/>
              </a:rPr>
              <a:t>Unwanted features</a:t>
            </a:r>
            <a:endParaRPr/>
          </a:p>
          <a:p>
            <a:pPr indent="-200660" lvl="0" marL="342900" marR="0" rtl="0" algn="l">
              <a:spcBef>
                <a:spcPts val="1000"/>
              </a:spcBef>
              <a:spcAft>
                <a:spcPts val="0"/>
              </a:spcAft>
              <a:buClr>
                <a:schemeClr val="accent1"/>
              </a:buClr>
              <a:buSzPts val="2240"/>
              <a:buFont typeface="Noto Sans Symbols"/>
              <a:buNone/>
            </a:pPr>
            <a:r>
              <a:t/>
            </a:r>
            <a:endParaRPr b="0" i="0" sz="2800" u="none" cap="none" strike="noStrike">
              <a:solidFill>
                <a:schemeClr val="dk1"/>
              </a:solidFill>
              <a:latin typeface="Simplified Arabic"/>
              <a:ea typeface="Simplified Arabic"/>
              <a:cs typeface="Simplified Arabic"/>
              <a:sym typeface="Simplified Arabic"/>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53"/>
          <p:cNvSpPr txBox="1"/>
          <p:nvPr>
            <p:ph type="title"/>
          </p:nvPr>
        </p:nvSpPr>
        <p:spPr>
          <a:xfrm>
            <a:off x="20637" y="0"/>
            <a:ext cx="9123362" cy="1143000"/>
          </a:xfrm>
          <a:prstGeom prst="rect">
            <a:avLst/>
          </a:prstGeom>
          <a:solidFill>
            <a:srgbClr val="A04210"/>
          </a:solidFill>
          <a:ln>
            <a:noFill/>
          </a:ln>
        </p:spPr>
        <p:txBody>
          <a:bodyPr anchorCtr="0" anchor="t" bIns="34275" lIns="68575" spcFirstLastPara="1" rIns="68575" wrap="square" tIns="34275">
            <a:normAutofit/>
          </a:bodyPr>
          <a:lstStyle/>
          <a:p>
            <a:pPr indent="0" lvl="0" marL="0" rtl="0" algn="ctr">
              <a:lnSpc>
                <a:spcPct val="95000"/>
              </a:lnSpc>
              <a:spcBef>
                <a:spcPts val="0"/>
              </a:spcBef>
              <a:spcAft>
                <a:spcPts val="0"/>
              </a:spcAft>
              <a:buClr>
                <a:schemeClr val="lt1"/>
              </a:buClr>
              <a:buSzPts val="2400"/>
              <a:buFont typeface="Trebuchet MS"/>
              <a:buNone/>
            </a:pPr>
            <a:br>
              <a:rPr b="0" i="0" lang="en-US" sz="2400" u="none">
                <a:solidFill>
                  <a:schemeClr val="lt1"/>
                </a:solidFill>
                <a:latin typeface="Trebuchet MS"/>
                <a:ea typeface="Trebuchet MS"/>
                <a:cs typeface="Trebuchet MS"/>
                <a:sym typeface="Trebuchet MS"/>
              </a:rPr>
            </a:br>
            <a:r>
              <a:rPr b="0" i="0" lang="en-US" sz="2400" u="none">
                <a:solidFill>
                  <a:schemeClr val="lt1"/>
                </a:solidFill>
                <a:latin typeface="Trebuchet MS"/>
                <a:ea typeface="Trebuchet MS"/>
                <a:cs typeface="Trebuchet MS"/>
                <a:sym typeface="Trebuchet MS"/>
              </a:rPr>
              <a:t>Prototype model contd..</a:t>
            </a:r>
            <a:endParaRPr/>
          </a:p>
        </p:txBody>
      </p:sp>
      <p:sp>
        <p:nvSpPr>
          <p:cNvPr id="553" name="Google Shape;553;p53"/>
          <p:cNvSpPr txBox="1"/>
          <p:nvPr>
            <p:ph idx="1" type="body"/>
          </p:nvPr>
        </p:nvSpPr>
        <p:spPr>
          <a:xfrm>
            <a:off x="304800" y="1219200"/>
            <a:ext cx="7620000" cy="5105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1920"/>
              <a:buFont typeface="Noto Sans Symbols"/>
              <a:buChar char="❖"/>
            </a:pPr>
            <a:r>
              <a:rPr b="0" i="0" lang="en-US" sz="2400" u="none">
                <a:solidFill>
                  <a:schemeClr val="dk1"/>
                </a:solidFill>
                <a:latin typeface="Simplified Arabic"/>
                <a:ea typeface="Simplified Arabic"/>
                <a:cs typeface="Simplified Arabic"/>
                <a:sym typeface="Simplified Arabic"/>
              </a:rPr>
              <a:t>Based on this feedback the prototype is modified to incorporate the required changes and then clients are allowed to work on the new version of the prototype.</a:t>
            </a:r>
            <a:endParaRPr/>
          </a:p>
          <a:p>
            <a:pPr indent="-342900" lvl="0" marL="342900" marR="0" rtl="0" algn="l">
              <a:lnSpc>
                <a:spcPct val="100000"/>
              </a:lnSpc>
              <a:spcBef>
                <a:spcPts val="1000"/>
              </a:spcBef>
              <a:spcAft>
                <a:spcPts val="0"/>
              </a:spcAft>
              <a:buClr>
                <a:schemeClr val="accent1"/>
              </a:buClr>
              <a:buSzPts val="1920"/>
              <a:buFont typeface="Noto Sans Symbols"/>
              <a:buChar char="❖"/>
            </a:pPr>
            <a:r>
              <a:rPr b="0" i="0" lang="en-US" sz="2400" u="none">
                <a:solidFill>
                  <a:schemeClr val="dk1"/>
                </a:solidFill>
                <a:latin typeface="Simplified Arabic"/>
                <a:ea typeface="Simplified Arabic"/>
                <a:cs typeface="Simplified Arabic"/>
                <a:sym typeface="Simplified Arabic"/>
              </a:rPr>
              <a:t>This cycle continues until no more changes are required.</a:t>
            </a:r>
            <a:endParaRPr/>
          </a:p>
          <a:p>
            <a:pPr indent="-342900" lvl="0" marL="342900" marR="0" rtl="0" algn="l">
              <a:lnSpc>
                <a:spcPct val="100000"/>
              </a:lnSpc>
              <a:spcBef>
                <a:spcPts val="1000"/>
              </a:spcBef>
              <a:spcAft>
                <a:spcPts val="0"/>
              </a:spcAft>
              <a:buClr>
                <a:schemeClr val="accent1"/>
              </a:buClr>
              <a:buSzPts val="1920"/>
              <a:buFont typeface="Noto Sans Symbols"/>
              <a:buChar char="❖"/>
            </a:pPr>
            <a:r>
              <a:rPr b="0" i="0" lang="en-US" sz="2400" u="none">
                <a:solidFill>
                  <a:schemeClr val="dk1"/>
                </a:solidFill>
                <a:latin typeface="Simplified Arabic"/>
                <a:ea typeface="Simplified Arabic"/>
                <a:cs typeface="Simplified Arabic"/>
                <a:sym typeface="Simplified Arabic"/>
              </a:rPr>
              <a:t>Then the final requirements are refined and the product is developed.</a:t>
            </a:r>
            <a:endParaRPr/>
          </a:p>
          <a:p>
            <a:pPr indent="-342900" lvl="0" marL="342900" marR="0" rtl="0" algn="l">
              <a:lnSpc>
                <a:spcPct val="100000"/>
              </a:lnSpc>
              <a:spcBef>
                <a:spcPts val="1000"/>
              </a:spcBef>
              <a:spcAft>
                <a:spcPts val="0"/>
              </a:spcAft>
              <a:buClr>
                <a:schemeClr val="accent1"/>
              </a:buClr>
              <a:buSzPts val="1920"/>
              <a:buFont typeface="Noto Sans Symbols"/>
              <a:buChar char="❖"/>
            </a:pPr>
            <a:r>
              <a:rPr b="0" i="0" lang="en-US" sz="2400" u="none">
                <a:solidFill>
                  <a:schemeClr val="dk1"/>
                </a:solidFill>
                <a:latin typeface="Simplified Arabic"/>
                <a:ea typeface="Simplified Arabic"/>
                <a:cs typeface="Simplified Arabic"/>
                <a:sym typeface="Simplified Arabic"/>
              </a:rPr>
              <a:t>Ideally prototype serves as a mechanism for identifying the requirements </a:t>
            </a:r>
            <a:endParaRPr/>
          </a:p>
          <a:p>
            <a:pPr indent="-342900" lvl="0" marL="342900" marR="0" rtl="0" algn="l">
              <a:lnSpc>
                <a:spcPct val="100000"/>
              </a:lnSpc>
              <a:spcBef>
                <a:spcPts val="1000"/>
              </a:spcBef>
              <a:spcAft>
                <a:spcPts val="0"/>
              </a:spcAft>
              <a:buClr>
                <a:schemeClr val="accent1"/>
              </a:buClr>
              <a:buSzPts val="1920"/>
              <a:buFont typeface="Noto Sans Symbols"/>
              <a:buChar char="❖"/>
            </a:pPr>
            <a:r>
              <a:rPr b="0" i="0" lang="en-US" sz="2400" u="none">
                <a:solidFill>
                  <a:schemeClr val="dk1"/>
                </a:solidFill>
                <a:latin typeface="Simplified Arabic"/>
                <a:ea typeface="Simplified Arabic"/>
                <a:cs typeface="Simplified Arabic"/>
                <a:sym typeface="Simplified Arabic"/>
              </a:rPr>
              <a:t>It is well suited for projects where the requirements are hard to determine.</a:t>
            </a:r>
            <a:endParaRPr/>
          </a:p>
          <a:p>
            <a:pPr indent="-342900" lvl="0" marL="342900" marR="0" rtl="0" algn="l">
              <a:lnSpc>
                <a:spcPct val="100000"/>
              </a:lnSpc>
              <a:spcBef>
                <a:spcPts val="1000"/>
              </a:spcBef>
              <a:spcAft>
                <a:spcPts val="0"/>
              </a:spcAft>
              <a:buClr>
                <a:schemeClr val="accent1"/>
              </a:buClr>
              <a:buSzPts val="1920"/>
              <a:buFont typeface="Noto Sans Symbols"/>
              <a:buChar char="❖"/>
            </a:pPr>
            <a:r>
              <a:rPr b="0" i="0" lang="en-US" sz="2400" u="none">
                <a:solidFill>
                  <a:schemeClr val="dk1"/>
                </a:solidFill>
                <a:latin typeface="Simplified Arabic"/>
                <a:ea typeface="Simplified Arabic"/>
                <a:cs typeface="Simplified Arabic"/>
                <a:sym typeface="Simplified Arabic"/>
              </a:rPr>
              <a:t>It is an excellent technique for reducing risk associated with the project.</a:t>
            </a:r>
            <a:endParaRPr b="0" i="0" sz="2000" u="none">
              <a:solidFill>
                <a:schemeClr val="dk1"/>
              </a:solidFill>
              <a:latin typeface="Verdana"/>
              <a:ea typeface="Verdana"/>
              <a:cs typeface="Verdana"/>
              <a:sym typeface="Verdana"/>
            </a:endParaRPr>
          </a:p>
          <a:p>
            <a:pPr indent="-241300" lvl="0" marL="342900" marR="0" rtl="0" algn="l">
              <a:spcBef>
                <a:spcPts val="1000"/>
              </a:spcBef>
              <a:spcAft>
                <a:spcPts val="0"/>
              </a:spcAft>
              <a:buClr>
                <a:schemeClr val="accent1"/>
              </a:buClr>
              <a:buSzPts val="1600"/>
              <a:buFont typeface="Noto Sans Symbols"/>
              <a:buNone/>
            </a:pPr>
            <a:r>
              <a:t/>
            </a:r>
            <a:endParaRPr b="0" i="0" sz="2000" u="none">
              <a:solidFill>
                <a:schemeClr val="dk1"/>
              </a:solidFill>
              <a:latin typeface="Verdana"/>
              <a:ea typeface="Verdana"/>
              <a:cs typeface="Verdana"/>
              <a:sym typeface="Verdana"/>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54"/>
          <p:cNvSpPr txBox="1"/>
          <p:nvPr>
            <p:ph type="title"/>
          </p:nvPr>
        </p:nvSpPr>
        <p:spPr>
          <a:xfrm>
            <a:off x="0" y="0"/>
            <a:ext cx="9144000" cy="1114425"/>
          </a:xfrm>
          <a:prstGeom prst="rect">
            <a:avLst/>
          </a:prstGeom>
          <a:solidFill>
            <a:srgbClr val="A04210"/>
          </a:solidFill>
          <a:ln>
            <a:noFill/>
          </a:ln>
        </p:spPr>
        <p:txBody>
          <a:bodyPr anchorCtr="0" anchor="t" bIns="34275" lIns="68575" spcFirstLastPara="1" rIns="68575" wrap="square" tIns="34275">
            <a:normAutofit/>
          </a:bodyPr>
          <a:lstStyle/>
          <a:p>
            <a:pPr indent="0" lvl="0" marL="0" rtl="0" algn="ctr">
              <a:lnSpc>
                <a:spcPct val="95000"/>
              </a:lnSpc>
              <a:spcBef>
                <a:spcPts val="0"/>
              </a:spcBef>
              <a:spcAft>
                <a:spcPts val="0"/>
              </a:spcAft>
              <a:buClr>
                <a:schemeClr val="lt1"/>
              </a:buClr>
              <a:buSzPts val="2400"/>
              <a:buFont typeface="Trebuchet MS"/>
              <a:buNone/>
            </a:pPr>
            <a:br>
              <a:rPr b="0" i="0" lang="en-US" sz="2400" u="none">
                <a:solidFill>
                  <a:schemeClr val="lt1"/>
                </a:solidFill>
                <a:latin typeface="Trebuchet MS"/>
                <a:ea typeface="Trebuchet MS"/>
                <a:cs typeface="Trebuchet MS"/>
                <a:sym typeface="Trebuchet MS"/>
              </a:rPr>
            </a:br>
            <a:r>
              <a:rPr b="0" i="0" lang="en-US" sz="2400" u="none">
                <a:solidFill>
                  <a:schemeClr val="lt1"/>
                </a:solidFill>
                <a:latin typeface="Trebuchet MS"/>
                <a:ea typeface="Trebuchet MS"/>
                <a:cs typeface="Trebuchet MS"/>
                <a:sym typeface="Trebuchet MS"/>
              </a:rPr>
              <a:t>Problematic areas of prototyping model</a:t>
            </a:r>
            <a:endParaRPr/>
          </a:p>
        </p:txBody>
      </p:sp>
      <p:sp>
        <p:nvSpPr>
          <p:cNvPr id="559" name="Google Shape;559;p54"/>
          <p:cNvSpPr txBox="1"/>
          <p:nvPr>
            <p:ph idx="1" type="body"/>
          </p:nvPr>
        </p:nvSpPr>
        <p:spPr>
          <a:xfrm>
            <a:off x="152400" y="1447800"/>
            <a:ext cx="7200900" cy="321945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2240"/>
              <a:buFont typeface="Noto Sans Symbols"/>
              <a:buChar char="❖"/>
            </a:pPr>
            <a:r>
              <a:rPr b="0" i="0" lang="en-US" sz="2800" u="none">
                <a:solidFill>
                  <a:schemeClr val="dk1"/>
                </a:solidFill>
                <a:latin typeface="Times New Roman"/>
                <a:ea typeface="Times New Roman"/>
                <a:cs typeface="Times New Roman"/>
                <a:sym typeface="Times New Roman"/>
              </a:rPr>
              <a:t>There are chances of giving less importance for software quality and maintainability , as prototype model gives prime importance for the quick workable prototype of the system.</a:t>
            </a:r>
            <a:endParaRPr/>
          </a:p>
          <a:p>
            <a:pPr indent="-342900" lvl="0" marL="342900" marR="0" rtl="0" algn="l">
              <a:lnSpc>
                <a:spcPct val="100000"/>
              </a:lnSpc>
              <a:spcBef>
                <a:spcPts val="1000"/>
              </a:spcBef>
              <a:spcAft>
                <a:spcPts val="0"/>
              </a:spcAft>
              <a:buClr>
                <a:schemeClr val="accent1"/>
              </a:buClr>
              <a:buSzPts val="2240"/>
              <a:buFont typeface="Noto Sans Symbols"/>
              <a:buChar char="❖"/>
            </a:pPr>
            <a:r>
              <a:rPr b="0" i="0" lang="en-US" sz="2800" u="none">
                <a:solidFill>
                  <a:schemeClr val="dk1"/>
                </a:solidFill>
                <a:latin typeface="Times New Roman"/>
                <a:ea typeface="Times New Roman"/>
                <a:cs typeface="Times New Roman"/>
                <a:sym typeface="Times New Roman"/>
              </a:rPr>
              <a:t>Developer can make the less-than-ideal choice of algorithms and operating system for the purpose of getting quick workable prototype.</a:t>
            </a:r>
            <a:endParaRPr/>
          </a:p>
          <a:p>
            <a:pPr indent="-342900" lvl="0" marL="342900" marR="0" rtl="0" algn="l">
              <a:lnSpc>
                <a:spcPct val="100000"/>
              </a:lnSpc>
              <a:spcBef>
                <a:spcPts val="1000"/>
              </a:spcBef>
              <a:spcAft>
                <a:spcPts val="0"/>
              </a:spcAft>
              <a:buClr>
                <a:schemeClr val="accent1"/>
              </a:buClr>
              <a:buSzPts val="2240"/>
              <a:buFont typeface="Noto Sans Symbols"/>
              <a:buChar char="❖"/>
            </a:pPr>
            <a:r>
              <a:rPr b="0" i="0" lang="en-US" sz="2800" u="none">
                <a:solidFill>
                  <a:schemeClr val="dk1"/>
                </a:solidFill>
                <a:latin typeface="Times New Roman"/>
                <a:ea typeface="Times New Roman"/>
                <a:cs typeface="Times New Roman"/>
                <a:sym typeface="Times New Roman"/>
              </a:rPr>
              <a:t>Later he may forget to make them efficient.</a:t>
            </a:r>
            <a:endParaRPr/>
          </a:p>
          <a:p>
            <a:pPr indent="-342900" lvl="0" marL="342900" marR="0" rtl="0" algn="l">
              <a:lnSpc>
                <a:spcPct val="100000"/>
              </a:lnSpc>
              <a:spcBef>
                <a:spcPts val="1000"/>
              </a:spcBef>
              <a:spcAft>
                <a:spcPts val="0"/>
              </a:spcAft>
              <a:buClr>
                <a:schemeClr val="accent1"/>
              </a:buClr>
              <a:buSzPts val="2240"/>
              <a:buFont typeface="Noto Sans Symbols"/>
              <a:buNone/>
            </a:pPr>
            <a:r>
              <a:t/>
            </a:r>
            <a:endParaRPr b="0" i="0" sz="2800" u="none">
              <a:solidFill>
                <a:schemeClr val="dk1"/>
              </a:solidFill>
              <a:latin typeface="Trebuchet MS"/>
              <a:ea typeface="Trebuchet MS"/>
              <a:cs typeface="Trebuchet MS"/>
              <a:sym typeface="Trebuchet MS"/>
            </a:endParaRPr>
          </a:p>
          <a:p>
            <a:pPr indent="-200660" lvl="0" marL="342900" marR="0" rtl="0" algn="l">
              <a:spcBef>
                <a:spcPts val="1000"/>
              </a:spcBef>
              <a:spcAft>
                <a:spcPts val="0"/>
              </a:spcAft>
              <a:buClr>
                <a:schemeClr val="accent1"/>
              </a:buClr>
              <a:buSzPts val="2240"/>
              <a:buFont typeface="Noto Sans Symbols"/>
              <a:buNone/>
            </a:pPr>
            <a:r>
              <a:t/>
            </a:r>
            <a:endParaRPr b="0" i="0" sz="2800" u="none">
              <a:solidFill>
                <a:schemeClr val="dk1"/>
              </a:solidFill>
              <a:latin typeface="Trebuchet MS"/>
              <a:ea typeface="Trebuchet MS"/>
              <a:cs typeface="Trebuchet MS"/>
              <a:sym typeface="Trebuchet M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55"/>
          <p:cNvSpPr txBox="1"/>
          <p:nvPr>
            <p:ph type="title"/>
          </p:nvPr>
        </p:nvSpPr>
        <p:spPr>
          <a:xfrm>
            <a:off x="0" y="0"/>
            <a:ext cx="9144000" cy="1114425"/>
          </a:xfrm>
          <a:prstGeom prst="rect">
            <a:avLst/>
          </a:prstGeom>
          <a:solidFill>
            <a:srgbClr val="A04210"/>
          </a:solidFill>
          <a:ln>
            <a:noFill/>
          </a:ln>
        </p:spPr>
        <p:txBody>
          <a:bodyPr anchorCtr="0" anchor="t" bIns="34275" lIns="68575" spcFirstLastPara="1" rIns="68575" wrap="square" tIns="34275">
            <a:normAutofit/>
          </a:bodyPr>
          <a:lstStyle/>
          <a:p>
            <a:pPr indent="0" lvl="0" marL="0" rtl="0" algn="ctr">
              <a:lnSpc>
                <a:spcPct val="95000"/>
              </a:lnSpc>
              <a:spcBef>
                <a:spcPts val="0"/>
              </a:spcBef>
              <a:spcAft>
                <a:spcPts val="0"/>
              </a:spcAft>
              <a:buClr>
                <a:schemeClr val="lt1"/>
              </a:buClr>
              <a:buSzPts val="2400"/>
              <a:buFont typeface="Trebuchet MS"/>
              <a:buNone/>
            </a:pPr>
            <a:br>
              <a:rPr b="0" i="0" lang="en-US" sz="2400" u="none">
                <a:solidFill>
                  <a:schemeClr val="lt1"/>
                </a:solidFill>
                <a:latin typeface="Trebuchet MS"/>
                <a:ea typeface="Trebuchet MS"/>
                <a:cs typeface="Trebuchet MS"/>
                <a:sym typeface="Trebuchet MS"/>
              </a:rPr>
            </a:br>
            <a:r>
              <a:rPr b="0" i="0" lang="en-US" sz="2400" u="none">
                <a:solidFill>
                  <a:schemeClr val="lt1"/>
                </a:solidFill>
                <a:latin typeface="Trebuchet MS"/>
                <a:ea typeface="Trebuchet MS"/>
                <a:cs typeface="Trebuchet MS"/>
                <a:sym typeface="Trebuchet MS"/>
              </a:rPr>
              <a:t>Why prototyping is cost effective??</a:t>
            </a:r>
            <a:endParaRPr/>
          </a:p>
        </p:txBody>
      </p:sp>
      <p:sp>
        <p:nvSpPr>
          <p:cNvPr id="565" name="Google Shape;565;p55"/>
          <p:cNvSpPr txBox="1"/>
          <p:nvPr>
            <p:ph idx="1" type="body"/>
          </p:nvPr>
        </p:nvSpPr>
        <p:spPr>
          <a:xfrm>
            <a:off x="381000" y="1295400"/>
            <a:ext cx="7162800" cy="5105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2240"/>
              <a:buFont typeface="Noto Sans Symbols"/>
              <a:buChar char="❖"/>
            </a:pPr>
            <a:r>
              <a:rPr b="0" i="0" lang="en-US" sz="2800" u="none">
                <a:solidFill>
                  <a:schemeClr val="dk1"/>
                </a:solidFill>
                <a:latin typeface="Simplified Arabic"/>
                <a:ea typeface="Simplified Arabic"/>
                <a:cs typeface="Simplified Arabic"/>
                <a:sym typeface="Simplified Arabic"/>
              </a:rPr>
              <a:t>Experience of developing prototype reduces the cost of later phases of the product development.</a:t>
            </a:r>
            <a:endParaRPr/>
          </a:p>
          <a:p>
            <a:pPr indent="-342900" lvl="0" marL="342900" marR="0" rtl="0" algn="l">
              <a:lnSpc>
                <a:spcPct val="100000"/>
              </a:lnSpc>
              <a:spcBef>
                <a:spcPts val="1000"/>
              </a:spcBef>
              <a:spcAft>
                <a:spcPts val="0"/>
              </a:spcAft>
              <a:buClr>
                <a:schemeClr val="accent1"/>
              </a:buClr>
              <a:buSzPts val="2240"/>
              <a:buFont typeface="Noto Sans Symbols"/>
              <a:buChar char="❖"/>
            </a:pPr>
            <a:r>
              <a:rPr b="0" i="0" lang="en-US" sz="2800" u="none">
                <a:solidFill>
                  <a:schemeClr val="dk1"/>
                </a:solidFill>
                <a:latin typeface="Simplified Arabic"/>
                <a:ea typeface="Simplified Arabic"/>
                <a:cs typeface="Simplified Arabic"/>
                <a:sym typeface="Simplified Arabic"/>
              </a:rPr>
              <a:t>Requirements obtained after having the working experience with the prototype tends to be more stable.</a:t>
            </a:r>
            <a:endParaRPr/>
          </a:p>
          <a:p>
            <a:pPr indent="-342900" lvl="0" marL="342900" marR="0" rtl="0" algn="l">
              <a:lnSpc>
                <a:spcPct val="100000"/>
              </a:lnSpc>
              <a:spcBef>
                <a:spcPts val="1000"/>
              </a:spcBef>
              <a:spcAft>
                <a:spcPts val="0"/>
              </a:spcAft>
              <a:buClr>
                <a:schemeClr val="accent1"/>
              </a:buClr>
              <a:buSzPts val="2240"/>
              <a:buFont typeface="Noto Sans Symbols"/>
              <a:buChar char="❖"/>
            </a:pPr>
            <a:r>
              <a:rPr b="0" i="0" lang="en-US" sz="2800" u="none">
                <a:solidFill>
                  <a:schemeClr val="dk1"/>
                </a:solidFill>
                <a:latin typeface="Simplified Arabic"/>
                <a:ea typeface="Simplified Arabic"/>
                <a:cs typeface="Simplified Arabic"/>
                <a:sym typeface="Simplified Arabic"/>
              </a:rPr>
              <a:t>Because the clients and developer gets involved in refining the system, the final system developed will be more closer to the actual requirements.</a:t>
            </a:r>
            <a:endParaRPr/>
          </a:p>
          <a:p>
            <a:pPr indent="-200660" lvl="0" marL="342900" marR="0" rtl="0" algn="l">
              <a:spcBef>
                <a:spcPts val="1000"/>
              </a:spcBef>
              <a:spcAft>
                <a:spcPts val="0"/>
              </a:spcAft>
              <a:buClr>
                <a:schemeClr val="accent1"/>
              </a:buClr>
              <a:buSzPts val="2240"/>
              <a:buFont typeface="Noto Sans Symbols"/>
              <a:buNone/>
            </a:pPr>
            <a:r>
              <a:t/>
            </a:r>
            <a:endParaRPr b="0" i="0" sz="2800" u="none">
              <a:solidFill>
                <a:schemeClr val="dk1"/>
              </a:solidFill>
              <a:latin typeface="Simplified Arabic"/>
              <a:ea typeface="Simplified Arabic"/>
              <a:cs typeface="Simplified Arabic"/>
              <a:sym typeface="Simplified Arabic"/>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pic>
        <p:nvPicPr>
          <p:cNvPr descr="f_iterativePlanning_illustration.gif" id="571" name="Google Shape;571;p56"/>
          <p:cNvPicPr preferRelativeResize="0"/>
          <p:nvPr/>
        </p:nvPicPr>
        <p:blipFill rotWithShape="1">
          <a:blip r:embed="rId3">
            <a:alphaModFix/>
          </a:blip>
          <a:srcRect b="0" l="0" r="0" t="0"/>
          <a:stretch/>
        </p:blipFill>
        <p:spPr>
          <a:xfrm>
            <a:off x="0" y="1600200"/>
            <a:ext cx="2882900" cy="3429000"/>
          </a:xfrm>
          <a:prstGeom prst="rect">
            <a:avLst/>
          </a:prstGeom>
          <a:noFill/>
          <a:ln>
            <a:noFill/>
          </a:ln>
        </p:spPr>
      </p:pic>
      <p:sp>
        <p:nvSpPr>
          <p:cNvPr id="572" name="Google Shape;572;p56"/>
          <p:cNvSpPr txBox="1"/>
          <p:nvPr>
            <p:ph type="title"/>
          </p:nvPr>
        </p:nvSpPr>
        <p:spPr>
          <a:xfrm>
            <a:off x="0" y="0"/>
            <a:ext cx="9144000" cy="914400"/>
          </a:xfrm>
          <a:prstGeom prst="rect">
            <a:avLst/>
          </a:prstGeom>
          <a:solidFill>
            <a:srgbClr val="A04210"/>
          </a:solidFill>
          <a:ln>
            <a:noFill/>
          </a:ln>
        </p:spPr>
        <p:txBody>
          <a:bodyPr anchorCtr="0" anchor="t" bIns="45700" lIns="91425" spcFirstLastPara="1" rIns="91425" wrap="square" tIns="45700">
            <a:normAutofit/>
          </a:bodyPr>
          <a:lstStyle/>
          <a:p>
            <a:pPr indent="0" lvl="0" marL="484187" rtl="0" algn="l">
              <a:lnSpc>
                <a:spcPct val="95000"/>
              </a:lnSpc>
              <a:spcBef>
                <a:spcPts val="0"/>
              </a:spcBef>
              <a:spcAft>
                <a:spcPts val="0"/>
              </a:spcAft>
              <a:buClr>
                <a:schemeClr val="lt1"/>
              </a:buClr>
              <a:buSzPts val="3600"/>
              <a:buFont typeface="Trebuchet MS"/>
              <a:buNone/>
            </a:pPr>
            <a:r>
              <a:rPr b="0" i="0" lang="en-US" sz="3600" u="none">
                <a:solidFill>
                  <a:schemeClr val="lt1"/>
                </a:solidFill>
                <a:latin typeface="Trebuchet MS"/>
                <a:ea typeface="Trebuchet MS"/>
                <a:cs typeface="Trebuchet MS"/>
                <a:sym typeface="Trebuchet MS"/>
              </a:rPr>
              <a:t>Iterative Enhancement Model</a:t>
            </a:r>
            <a:endParaRPr/>
          </a:p>
        </p:txBody>
      </p:sp>
      <p:sp>
        <p:nvSpPr>
          <p:cNvPr id="573" name="Google Shape;573;p56"/>
          <p:cNvSpPr txBox="1"/>
          <p:nvPr>
            <p:ph idx="1" type="body"/>
          </p:nvPr>
        </p:nvSpPr>
        <p:spPr>
          <a:xfrm>
            <a:off x="2890837" y="914400"/>
            <a:ext cx="4724400" cy="53340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rgbClr val="E19825"/>
              </a:buClr>
              <a:buSzPts val="1920"/>
              <a:buFont typeface="Noto Sans Symbols"/>
              <a:buChar char="⚫"/>
            </a:pPr>
            <a:r>
              <a:rPr b="0" i="0" lang="en-US" sz="2400" u="none">
                <a:solidFill>
                  <a:schemeClr val="dk1"/>
                </a:solidFill>
                <a:latin typeface="Simplified Arabic"/>
                <a:ea typeface="Simplified Arabic"/>
                <a:cs typeface="Simplified Arabic"/>
                <a:sym typeface="Simplified Arabic"/>
              </a:rPr>
              <a:t>This model tries to combine the benefits of both waterfall and prototyping model.</a:t>
            </a:r>
            <a:endParaRPr/>
          </a:p>
          <a:p>
            <a:pPr indent="-273050" lvl="0" marL="273050" marR="0" rtl="0" algn="l">
              <a:lnSpc>
                <a:spcPct val="100000"/>
              </a:lnSpc>
              <a:spcBef>
                <a:spcPts val="1000"/>
              </a:spcBef>
              <a:spcAft>
                <a:spcPts val="0"/>
              </a:spcAft>
              <a:buClr>
                <a:srgbClr val="E19825"/>
              </a:buClr>
              <a:buSzPts val="1920"/>
              <a:buFont typeface="Noto Sans Symbols"/>
              <a:buChar char="⚫"/>
            </a:pPr>
            <a:r>
              <a:rPr b="0" i="0" lang="en-US" sz="2400" u="none">
                <a:solidFill>
                  <a:schemeClr val="dk1"/>
                </a:solidFill>
                <a:latin typeface="Simplified Arabic"/>
                <a:ea typeface="Simplified Arabic"/>
                <a:cs typeface="Simplified Arabic"/>
                <a:sym typeface="Simplified Arabic"/>
              </a:rPr>
              <a:t>Basic idea is that the software should be developed in increments.</a:t>
            </a:r>
            <a:endParaRPr/>
          </a:p>
          <a:p>
            <a:pPr indent="-273050" lvl="0" marL="273050" marR="0" rtl="0" algn="l">
              <a:lnSpc>
                <a:spcPct val="100000"/>
              </a:lnSpc>
              <a:spcBef>
                <a:spcPts val="1000"/>
              </a:spcBef>
              <a:spcAft>
                <a:spcPts val="0"/>
              </a:spcAft>
              <a:buClr>
                <a:srgbClr val="E19825"/>
              </a:buClr>
              <a:buSzPts val="1920"/>
              <a:buFont typeface="Noto Sans Symbols"/>
              <a:buChar char="⚫"/>
            </a:pPr>
            <a:r>
              <a:rPr b="0" i="0" lang="en-US" sz="2400" u="none">
                <a:solidFill>
                  <a:schemeClr val="dk1"/>
                </a:solidFill>
                <a:latin typeface="Simplified Arabic"/>
                <a:ea typeface="Simplified Arabic"/>
                <a:cs typeface="Simplified Arabic"/>
                <a:sym typeface="Simplified Arabic"/>
              </a:rPr>
              <a:t>Each increment adding some functional capability to the system until full system is implemented.</a:t>
            </a:r>
            <a:endParaRPr/>
          </a:p>
          <a:p>
            <a:pPr indent="-220980" lvl="0" marL="342900" marR="0" rtl="0" algn="l">
              <a:spcBef>
                <a:spcPts val="1000"/>
              </a:spcBef>
              <a:spcAft>
                <a:spcPts val="0"/>
              </a:spcAft>
              <a:buClr>
                <a:schemeClr val="accent1"/>
              </a:buClr>
              <a:buSzPts val="1920"/>
              <a:buFont typeface="Noto Sans Symbols"/>
              <a:buNone/>
            </a:pPr>
            <a:r>
              <a:t/>
            </a:r>
            <a:endParaRPr b="0" i="0" sz="2400" u="none">
              <a:solidFill>
                <a:schemeClr val="dk1"/>
              </a:solidFill>
              <a:latin typeface="Simplified Arabic"/>
              <a:ea typeface="Simplified Arabic"/>
              <a:cs typeface="Simplified Arabic"/>
              <a:sym typeface="Simplified Arab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3">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57"/>
          <p:cNvSpPr txBox="1"/>
          <p:nvPr>
            <p:ph type="title"/>
          </p:nvPr>
        </p:nvSpPr>
        <p:spPr>
          <a:xfrm>
            <a:off x="0" y="0"/>
            <a:ext cx="9144000" cy="1295400"/>
          </a:xfrm>
          <a:prstGeom prst="rect">
            <a:avLst/>
          </a:prstGeom>
          <a:solidFill>
            <a:srgbClr val="A04210"/>
          </a:solidFill>
          <a:ln>
            <a:noFill/>
          </a:ln>
        </p:spPr>
        <p:txBody>
          <a:bodyPr anchorCtr="0" anchor="b" bIns="45700" lIns="91425" spcFirstLastPara="1" rIns="91425" wrap="square" tIns="45700">
            <a:normAutofit/>
          </a:bodyPr>
          <a:lstStyle/>
          <a:p>
            <a:pPr indent="0" lvl="0" marL="484187" rtl="0" algn="l">
              <a:lnSpc>
                <a:spcPct val="95000"/>
              </a:lnSpc>
              <a:spcBef>
                <a:spcPts val="0"/>
              </a:spcBef>
              <a:spcAft>
                <a:spcPts val="0"/>
              </a:spcAft>
              <a:buClr>
                <a:schemeClr val="lt1"/>
              </a:buClr>
              <a:buSzPts val="3600"/>
              <a:buFont typeface="Trebuchet MS"/>
              <a:buNone/>
            </a:pPr>
            <a:r>
              <a:rPr b="0" i="0" lang="en-US" sz="3600" u="none">
                <a:solidFill>
                  <a:schemeClr val="lt1"/>
                </a:solidFill>
                <a:latin typeface="Trebuchet MS"/>
                <a:ea typeface="Trebuchet MS"/>
                <a:cs typeface="Trebuchet MS"/>
                <a:sym typeface="Trebuchet MS"/>
              </a:rPr>
              <a:t>Iterative Enhancement Model Figure</a:t>
            </a:r>
            <a:endParaRPr/>
          </a:p>
        </p:txBody>
      </p:sp>
      <p:sp>
        <p:nvSpPr>
          <p:cNvPr id="580" name="Google Shape;580;p57"/>
          <p:cNvSpPr txBox="1"/>
          <p:nvPr>
            <p:ph idx="1" type="body"/>
          </p:nvPr>
        </p:nvSpPr>
        <p:spPr>
          <a:xfrm>
            <a:off x="1066800" y="1828800"/>
            <a:ext cx="7315200" cy="3881437"/>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100000"/>
              </a:lnSpc>
              <a:spcBef>
                <a:spcPts val="0"/>
              </a:spcBef>
              <a:spcAft>
                <a:spcPts val="0"/>
              </a:spcAft>
              <a:buClr>
                <a:schemeClr val="accent1"/>
              </a:buClr>
              <a:buSzPts val="2080"/>
              <a:buFont typeface="Noto Sans Symbols"/>
              <a:buNone/>
            </a:pPr>
            <a:r>
              <a:rPr b="0" i="0" lang="en-US" sz="2600" u="none">
                <a:solidFill>
                  <a:srgbClr val="404040"/>
                </a:solidFill>
                <a:latin typeface="Times New Roman"/>
                <a:ea typeface="Times New Roman"/>
                <a:cs typeface="Times New Roman"/>
                <a:sym typeface="Times New Roman"/>
              </a:rPr>
              <a:t> </a:t>
            </a:r>
            <a:endParaRPr/>
          </a:p>
          <a:p>
            <a:pPr indent="-342900" lvl="0" marL="342900" marR="0" rtl="0" algn="l">
              <a:lnSpc>
                <a:spcPct val="100000"/>
              </a:lnSpc>
              <a:spcBef>
                <a:spcPts val="1000"/>
              </a:spcBef>
              <a:spcAft>
                <a:spcPts val="0"/>
              </a:spcAft>
              <a:buClr>
                <a:schemeClr val="accent1"/>
              </a:buClr>
              <a:buSzPts val="2080"/>
              <a:buFont typeface="Noto Sans Symbols"/>
              <a:buNone/>
            </a:pPr>
            <a:r>
              <a:t/>
            </a:r>
            <a:endParaRPr b="0" i="0" sz="2600" u="none">
              <a:solidFill>
                <a:srgbClr val="404040"/>
              </a:solidFill>
              <a:latin typeface="Times New Roman"/>
              <a:ea typeface="Times New Roman"/>
              <a:cs typeface="Times New Roman"/>
              <a:sym typeface="Times New Roman"/>
            </a:endParaRPr>
          </a:p>
          <a:p>
            <a:pPr indent="-342900" lvl="0" marL="342900" marR="0" rtl="0" algn="l">
              <a:lnSpc>
                <a:spcPct val="100000"/>
              </a:lnSpc>
              <a:spcBef>
                <a:spcPts val="1000"/>
              </a:spcBef>
              <a:spcAft>
                <a:spcPts val="0"/>
              </a:spcAft>
              <a:buClr>
                <a:schemeClr val="accent1"/>
              </a:buClr>
              <a:buSzPts val="2080"/>
              <a:buFont typeface="Noto Sans Symbols"/>
              <a:buNone/>
            </a:pPr>
            <a:r>
              <a:rPr b="0" i="0" lang="en-US" sz="2600" u="none">
                <a:solidFill>
                  <a:srgbClr val="404040"/>
                </a:solidFill>
                <a:latin typeface="Times New Roman"/>
                <a:ea typeface="Times New Roman"/>
                <a:cs typeface="Times New Roman"/>
                <a:sym typeface="Times New Roman"/>
              </a:rPr>
              <a:t>   Design0             Design1                          Design n             </a:t>
            </a:r>
            <a:endParaRPr/>
          </a:p>
          <a:p>
            <a:pPr indent="-342900" lvl="0" marL="342900" marR="0" rtl="0" algn="l">
              <a:lnSpc>
                <a:spcPct val="100000"/>
              </a:lnSpc>
              <a:spcBef>
                <a:spcPts val="1000"/>
              </a:spcBef>
              <a:spcAft>
                <a:spcPts val="0"/>
              </a:spcAft>
              <a:buClr>
                <a:schemeClr val="accent1"/>
              </a:buClr>
              <a:buSzPts val="2080"/>
              <a:buFont typeface="Noto Sans Symbols"/>
              <a:buNone/>
            </a:pPr>
            <a:r>
              <a:t/>
            </a:r>
            <a:endParaRPr b="0" i="0" sz="2600" u="none">
              <a:solidFill>
                <a:srgbClr val="404040"/>
              </a:solidFill>
              <a:latin typeface="Times New Roman"/>
              <a:ea typeface="Times New Roman"/>
              <a:cs typeface="Times New Roman"/>
              <a:sym typeface="Times New Roman"/>
            </a:endParaRPr>
          </a:p>
          <a:p>
            <a:pPr indent="-342900" lvl="0" marL="342900" marR="0" rtl="0" algn="l">
              <a:lnSpc>
                <a:spcPct val="100000"/>
              </a:lnSpc>
              <a:spcBef>
                <a:spcPts val="1000"/>
              </a:spcBef>
              <a:spcAft>
                <a:spcPts val="0"/>
              </a:spcAft>
              <a:buClr>
                <a:schemeClr val="accent1"/>
              </a:buClr>
              <a:buSzPts val="2080"/>
              <a:buFont typeface="Noto Sans Symbols"/>
              <a:buNone/>
            </a:pPr>
            <a:r>
              <a:rPr b="0" i="0" lang="en-US" sz="2600" u="none">
                <a:solidFill>
                  <a:srgbClr val="404040"/>
                </a:solidFill>
                <a:latin typeface="Times New Roman"/>
                <a:ea typeface="Times New Roman"/>
                <a:cs typeface="Times New Roman"/>
                <a:sym typeface="Times New Roman"/>
              </a:rPr>
              <a:t>  Implement0       Implement1      ---   Implement n </a:t>
            </a:r>
            <a:endParaRPr/>
          </a:p>
          <a:p>
            <a:pPr indent="-342900" lvl="0" marL="342900" marR="0" rtl="0" algn="l">
              <a:lnSpc>
                <a:spcPct val="100000"/>
              </a:lnSpc>
              <a:spcBef>
                <a:spcPts val="1000"/>
              </a:spcBef>
              <a:spcAft>
                <a:spcPts val="0"/>
              </a:spcAft>
              <a:buClr>
                <a:schemeClr val="accent1"/>
              </a:buClr>
              <a:buSzPts val="2080"/>
              <a:buFont typeface="Noto Sans Symbols"/>
              <a:buNone/>
            </a:pPr>
            <a:r>
              <a:t/>
            </a:r>
            <a:endParaRPr b="0" i="0" sz="2600" u="none">
              <a:solidFill>
                <a:srgbClr val="404040"/>
              </a:solidFill>
              <a:latin typeface="Times New Roman"/>
              <a:ea typeface="Times New Roman"/>
              <a:cs typeface="Times New Roman"/>
              <a:sym typeface="Times New Roman"/>
            </a:endParaRPr>
          </a:p>
          <a:p>
            <a:pPr indent="-342900" lvl="0" marL="342900" marR="0" rtl="0" algn="l">
              <a:lnSpc>
                <a:spcPct val="100000"/>
              </a:lnSpc>
              <a:spcBef>
                <a:spcPts val="1000"/>
              </a:spcBef>
              <a:spcAft>
                <a:spcPts val="0"/>
              </a:spcAft>
              <a:buClr>
                <a:schemeClr val="accent1"/>
              </a:buClr>
              <a:buSzPts val="2080"/>
              <a:buFont typeface="Noto Sans Symbols"/>
              <a:buNone/>
            </a:pPr>
            <a:r>
              <a:rPr b="0" i="0" lang="en-US" sz="2600" u="none">
                <a:solidFill>
                  <a:srgbClr val="404040"/>
                </a:solidFill>
                <a:latin typeface="Times New Roman"/>
                <a:ea typeface="Times New Roman"/>
                <a:cs typeface="Times New Roman"/>
                <a:sym typeface="Times New Roman"/>
              </a:rPr>
              <a:t>    analysis0          analysis1 		        analysis  n</a:t>
            </a:r>
            <a:endParaRPr/>
          </a:p>
        </p:txBody>
      </p:sp>
      <p:grpSp>
        <p:nvGrpSpPr>
          <p:cNvPr id="581" name="Google Shape;581;p57"/>
          <p:cNvGrpSpPr/>
          <p:nvPr/>
        </p:nvGrpSpPr>
        <p:grpSpPr>
          <a:xfrm>
            <a:off x="5775325" y="2952750"/>
            <a:ext cx="1146175" cy="2376487"/>
            <a:chOff x="2071670" y="2786058"/>
            <a:chExt cx="1146180" cy="2376488"/>
          </a:xfrm>
        </p:grpSpPr>
        <p:cxnSp>
          <p:nvCxnSpPr>
            <p:cNvPr id="582" name="Google Shape;582;p57"/>
            <p:cNvCxnSpPr/>
            <p:nvPr/>
          </p:nvCxnSpPr>
          <p:spPr>
            <a:xfrm>
              <a:off x="2071670" y="5143512"/>
              <a:ext cx="647700" cy="0"/>
            </a:xfrm>
            <a:prstGeom prst="straightConnector1">
              <a:avLst/>
            </a:prstGeom>
            <a:noFill/>
            <a:ln cap="flat" cmpd="sng" w="9525">
              <a:solidFill>
                <a:schemeClr val="dk1"/>
              </a:solidFill>
              <a:prstDash val="solid"/>
              <a:miter lim="800000"/>
              <a:headEnd len="med" w="med" type="none"/>
              <a:tailEnd len="med" w="med" type="none"/>
            </a:ln>
          </p:spPr>
        </p:cxnSp>
        <p:cxnSp>
          <p:nvCxnSpPr>
            <p:cNvPr id="583" name="Google Shape;583;p57"/>
            <p:cNvCxnSpPr/>
            <p:nvPr/>
          </p:nvCxnSpPr>
          <p:spPr>
            <a:xfrm>
              <a:off x="2714612" y="2786058"/>
              <a:ext cx="0" cy="2376488"/>
            </a:xfrm>
            <a:prstGeom prst="straightConnector1">
              <a:avLst/>
            </a:prstGeom>
            <a:noFill/>
            <a:ln cap="flat" cmpd="sng" w="9525">
              <a:solidFill>
                <a:schemeClr val="dk1"/>
              </a:solidFill>
              <a:prstDash val="solid"/>
              <a:miter lim="800000"/>
              <a:headEnd len="med" w="med" type="none"/>
              <a:tailEnd len="med" w="med" type="none"/>
            </a:ln>
          </p:spPr>
        </p:cxnSp>
        <p:cxnSp>
          <p:nvCxnSpPr>
            <p:cNvPr id="584" name="Google Shape;584;p57"/>
            <p:cNvCxnSpPr/>
            <p:nvPr/>
          </p:nvCxnSpPr>
          <p:spPr>
            <a:xfrm>
              <a:off x="2714612" y="2786058"/>
              <a:ext cx="503238" cy="0"/>
            </a:xfrm>
            <a:prstGeom prst="straightConnector1">
              <a:avLst/>
            </a:prstGeom>
            <a:noFill/>
            <a:ln cap="flat" cmpd="sng" w="9525">
              <a:solidFill>
                <a:schemeClr val="dk1"/>
              </a:solidFill>
              <a:prstDash val="solid"/>
              <a:miter lim="800000"/>
              <a:headEnd len="med" w="med" type="none"/>
              <a:tailEnd len="med" w="med" type="triangle"/>
            </a:ln>
          </p:spPr>
        </p:cxnSp>
      </p:grpSp>
      <p:grpSp>
        <p:nvGrpSpPr>
          <p:cNvPr id="585" name="Google Shape;585;p57"/>
          <p:cNvGrpSpPr/>
          <p:nvPr/>
        </p:nvGrpSpPr>
        <p:grpSpPr>
          <a:xfrm>
            <a:off x="4814887" y="2916237"/>
            <a:ext cx="1146175" cy="2381250"/>
            <a:chOff x="4214810" y="2781300"/>
            <a:chExt cx="1146180" cy="2381246"/>
          </a:xfrm>
        </p:grpSpPr>
        <p:cxnSp>
          <p:nvCxnSpPr>
            <p:cNvPr id="586" name="Google Shape;586;p57"/>
            <p:cNvCxnSpPr/>
            <p:nvPr/>
          </p:nvCxnSpPr>
          <p:spPr>
            <a:xfrm>
              <a:off x="4214810" y="5143512"/>
              <a:ext cx="647700" cy="0"/>
            </a:xfrm>
            <a:prstGeom prst="straightConnector1">
              <a:avLst/>
            </a:prstGeom>
            <a:noFill/>
            <a:ln cap="flat" cmpd="sng" w="9525">
              <a:solidFill>
                <a:schemeClr val="dk1"/>
              </a:solidFill>
              <a:prstDash val="solid"/>
              <a:miter lim="800000"/>
              <a:headEnd len="med" w="med" type="none"/>
              <a:tailEnd len="med" w="med" type="none"/>
            </a:ln>
          </p:spPr>
        </p:cxnSp>
        <p:cxnSp>
          <p:nvCxnSpPr>
            <p:cNvPr id="587" name="Google Shape;587;p57"/>
            <p:cNvCxnSpPr/>
            <p:nvPr/>
          </p:nvCxnSpPr>
          <p:spPr>
            <a:xfrm>
              <a:off x="4857752" y="2781300"/>
              <a:ext cx="503238" cy="0"/>
            </a:xfrm>
            <a:prstGeom prst="straightConnector1">
              <a:avLst/>
            </a:prstGeom>
            <a:noFill/>
            <a:ln cap="flat" cmpd="sng" w="9525">
              <a:solidFill>
                <a:schemeClr val="dk1"/>
              </a:solidFill>
              <a:prstDash val="solid"/>
              <a:miter lim="800000"/>
              <a:headEnd len="med" w="med" type="none"/>
              <a:tailEnd len="med" w="med" type="triangle"/>
            </a:ln>
          </p:spPr>
        </p:cxnSp>
        <p:cxnSp>
          <p:nvCxnSpPr>
            <p:cNvPr id="588" name="Google Shape;588;p57"/>
            <p:cNvCxnSpPr/>
            <p:nvPr/>
          </p:nvCxnSpPr>
          <p:spPr>
            <a:xfrm>
              <a:off x="4857752" y="2786058"/>
              <a:ext cx="0" cy="2376488"/>
            </a:xfrm>
            <a:prstGeom prst="straightConnector1">
              <a:avLst/>
            </a:prstGeom>
            <a:noFill/>
            <a:ln cap="flat" cmpd="sng" w="9525">
              <a:solidFill>
                <a:schemeClr val="dk1"/>
              </a:solidFill>
              <a:prstDash val="solid"/>
              <a:miter lim="800000"/>
              <a:headEnd len="med" w="med" type="none"/>
              <a:tailEnd len="med" w="med" type="none"/>
            </a:ln>
          </p:spPr>
        </p:cxnSp>
      </p:grpSp>
      <p:grpSp>
        <p:nvGrpSpPr>
          <p:cNvPr id="589" name="Google Shape;589;p57"/>
          <p:cNvGrpSpPr/>
          <p:nvPr/>
        </p:nvGrpSpPr>
        <p:grpSpPr>
          <a:xfrm>
            <a:off x="2663825" y="2952750"/>
            <a:ext cx="1146175" cy="2376487"/>
            <a:chOff x="2071670" y="2786058"/>
            <a:chExt cx="1146180" cy="2376488"/>
          </a:xfrm>
        </p:grpSpPr>
        <p:cxnSp>
          <p:nvCxnSpPr>
            <p:cNvPr id="590" name="Google Shape;590;p57"/>
            <p:cNvCxnSpPr/>
            <p:nvPr/>
          </p:nvCxnSpPr>
          <p:spPr>
            <a:xfrm>
              <a:off x="2071670" y="5143512"/>
              <a:ext cx="647700" cy="0"/>
            </a:xfrm>
            <a:prstGeom prst="straightConnector1">
              <a:avLst/>
            </a:prstGeom>
            <a:noFill/>
            <a:ln cap="flat" cmpd="sng" w="9525">
              <a:solidFill>
                <a:schemeClr val="dk1"/>
              </a:solidFill>
              <a:prstDash val="solid"/>
              <a:miter lim="800000"/>
              <a:headEnd len="med" w="med" type="none"/>
              <a:tailEnd len="med" w="med" type="none"/>
            </a:ln>
          </p:spPr>
        </p:cxnSp>
        <p:cxnSp>
          <p:nvCxnSpPr>
            <p:cNvPr id="591" name="Google Shape;591;p57"/>
            <p:cNvCxnSpPr/>
            <p:nvPr/>
          </p:nvCxnSpPr>
          <p:spPr>
            <a:xfrm>
              <a:off x="2714612" y="2786058"/>
              <a:ext cx="0" cy="2376488"/>
            </a:xfrm>
            <a:prstGeom prst="straightConnector1">
              <a:avLst/>
            </a:prstGeom>
            <a:noFill/>
            <a:ln cap="flat" cmpd="sng" w="9525">
              <a:solidFill>
                <a:schemeClr val="dk1"/>
              </a:solidFill>
              <a:prstDash val="solid"/>
              <a:miter lim="800000"/>
              <a:headEnd len="med" w="med" type="none"/>
              <a:tailEnd len="med" w="med" type="none"/>
            </a:ln>
          </p:spPr>
        </p:cxnSp>
        <p:cxnSp>
          <p:nvCxnSpPr>
            <p:cNvPr id="592" name="Google Shape;592;p57"/>
            <p:cNvCxnSpPr/>
            <p:nvPr/>
          </p:nvCxnSpPr>
          <p:spPr>
            <a:xfrm>
              <a:off x="2714612" y="2786058"/>
              <a:ext cx="503238" cy="0"/>
            </a:xfrm>
            <a:prstGeom prst="straightConnector1">
              <a:avLst/>
            </a:prstGeom>
            <a:noFill/>
            <a:ln cap="flat" cmpd="sng" w="9525">
              <a:solidFill>
                <a:schemeClr val="dk1"/>
              </a:solidFill>
              <a:prstDash val="solid"/>
              <a:miter lim="800000"/>
              <a:headEnd len="med" w="med" type="none"/>
              <a:tailEnd len="med" w="med" type="triangle"/>
            </a:ln>
          </p:spPr>
        </p:cxn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58"/>
          <p:cNvSpPr txBox="1"/>
          <p:nvPr>
            <p:ph type="title"/>
          </p:nvPr>
        </p:nvSpPr>
        <p:spPr>
          <a:xfrm>
            <a:off x="0" y="0"/>
            <a:ext cx="9144000" cy="1179512"/>
          </a:xfrm>
          <a:prstGeom prst="rect">
            <a:avLst/>
          </a:prstGeom>
          <a:solidFill>
            <a:srgbClr val="A04210"/>
          </a:solidFill>
          <a:ln>
            <a:noFill/>
          </a:ln>
        </p:spPr>
        <p:txBody>
          <a:bodyPr anchorCtr="0" anchor="b" bIns="45700" lIns="91425" spcFirstLastPara="1" rIns="91425" wrap="square" tIns="45700">
            <a:normAutofit/>
          </a:bodyPr>
          <a:lstStyle/>
          <a:p>
            <a:pPr indent="0" lvl="0" marL="484187" rtl="0" algn="l">
              <a:lnSpc>
                <a:spcPct val="95000"/>
              </a:lnSpc>
              <a:spcBef>
                <a:spcPts val="0"/>
              </a:spcBef>
              <a:spcAft>
                <a:spcPts val="0"/>
              </a:spcAft>
              <a:buClr>
                <a:schemeClr val="lt1"/>
              </a:buClr>
              <a:buSzPts val="3600"/>
              <a:buFont typeface="Trebuchet MS"/>
              <a:buNone/>
            </a:pPr>
            <a:r>
              <a:rPr b="0" i="0" lang="en-US" sz="3600" u="none">
                <a:solidFill>
                  <a:schemeClr val="lt1"/>
                </a:solidFill>
                <a:latin typeface="Trebuchet MS"/>
                <a:ea typeface="Trebuchet MS"/>
                <a:cs typeface="Trebuchet MS"/>
                <a:sym typeface="Trebuchet MS"/>
              </a:rPr>
              <a:t>Iterative Enhancement Model Contd..</a:t>
            </a:r>
            <a:endParaRPr/>
          </a:p>
        </p:txBody>
      </p:sp>
      <p:sp>
        <p:nvSpPr>
          <p:cNvPr id="599" name="Google Shape;599;p58"/>
          <p:cNvSpPr txBox="1"/>
          <p:nvPr>
            <p:ph idx="1" type="body"/>
          </p:nvPr>
        </p:nvSpPr>
        <p:spPr>
          <a:xfrm>
            <a:off x="304800" y="2133600"/>
            <a:ext cx="8686800" cy="42672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rgbClr val="E19825"/>
              </a:buClr>
              <a:buSzPts val="1920"/>
              <a:buFont typeface="Noto Sans Symbols"/>
              <a:buChar char="⚫"/>
            </a:pPr>
            <a:r>
              <a:rPr b="0" i="0" lang="en-US" sz="2400" u="none">
                <a:solidFill>
                  <a:schemeClr val="dk1"/>
                </a:solidFill>
                <a:latin typeface="Simplified Arabic"/>
                <a:ea typeface="Simplified Arabic"/>
                <a:cs typeface="Simplified Arabic"/>
                <a:sym typeface="Simplified Arabic"/>
              </a:rPr>
              <a:t>It can result in better testing because testing in increment is likely to be easier than testing the entire system as in waterfall model.</a:t>
            </a:r>
            <a:endParaRPr/>
          </a:p>
          <a:p>
            <a:pPr indent="-151130" lvl="0" marL="273050" marR="0" rtl="0" algn="l">
              <a:lnSpc>
                <a:spcPct val="100000"/>
              </a:lnSpc>
              <a:spcBef>
                <a:spcPts val="1000"/>
              </a:spcBef>
              <a:spcAft>
                <a:spcPts val="0"/>
              </a:spcAft>
              <a:buClr>
                <a:srgbClr val="E19825"/>
              </a:buClr>
              <a:buSzPts val="1920"/>
              <a:buFont typeface="Noto Sans Symbols"/>
              <a:buNone/>
            </a:pPr>
            <a:r>
              <a:t/>
            </a:r>
            <a:endParaRPr b="0" i="0" sz="2400" u="none">
              <a:solidFill>
                <a:schemeClr val="dk1"/>
              </a:solidFill>
              <a:latin typeface="Simplified Arabic"/>
              <a:ea typeface="Simplified Arabic"/>
              <a:cs typeface="Simplified Arabic"/>
              <a:sym typeface="Simplified Arabic"/>
            </a:endParaRPr>
          </a:p>
          <a:p>
            <a:pPr indent="-273050" lvl="0" marL="273050" marR="0" rtl="0" algn="l">
              <a:lnSpc>
                <a:spcPct val="100000"/>
              </a:lnSpc>
              <a:spcBef>
                <a:spcPts val="1000"/>
              </a:spcBef>
              <a:spcAft>
                <a:spcPts val="0"/>
              </a:spcAft>
              <a:buClr>
                <a:srgbClr val="E19825"/>
              </a:buClr>
              <a:buSzPts val="1920"/>
              <a:buFont typeface="Noto Sans Symbols"/>
              <a:buChar char="⚫"/>
            </a:pPr>
            <a:r>
              <a:rPr b="0" i="0" lang="en-US" sz="2400" u="none">
                <a:solidFill>
                  <a:schemeClr val="dk1"/>
                </a:solidFill>
                <a:latin typeface="Simplified Arabic"/>
                <a:ea typeface="Simplified Arabic"/>
                <a:cs typeface="Simplified Arabic"/>
                <a:sym typeface="Simplified Arabic"/>
              </a:rPr>
              <a:t>Further as in prototyping , the increments provide feedback to the client that is useful for determining the final requirements of the system.</a:t>
            </a:r>
            <a:endParaRPr/>
          </a:p>
          <a:p>
            <a:pPr indent="-220980" lvl="0" marL="342900" marR="0" rtl="0" algn="l">
              <a:spcBef>
                <a:spcPts val="1000"/>
              </a:spcBef>
              <a:spcAft>
                <a:spcPts val="0"/>
              </a:spcAft>
              <a:buClr>
                <a:schemeClr val="accent1"/>
              </a:buClr>
              <a:buSzPts val="1920"/>
              <a:buFont typeface="Noto Sans Symbols"/>
              <a:buNone/>
            </a:pPr>
            <a:r>
              <a:t/>
            </a:r>
            <a:endParaRPr b="0" i="0" sz="2400" u="none">
              <a:solidFill>
                <a:schemeClr val="dk1"/>
              </a:solidFill>
              <a:latin typeface="Simplified Arabic"/>
              <a:ea typeface="Simplified Arabic"/>
              <a:cs typeface="Simplified Arabic"/>
              <a:sym typeface="Simplified Arab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9">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59"/>
          <p:cNvSpPr txBox="1"/>
          <p:nvPr>
            <p:ph type="title"/>
          </p:nvPr>
        </p:nvSpPr>
        <p:spPr>
          <a:xfrm>
            <a:off x="0" y="0"/>
            <a:ext cx="9144000" cy="1295400"/>
          </a:xfrm>
          <a:prstGeom prst="rect">
            <a:avLst/>
          </a:prstGeom>
          <a:solidFill>
            <a:srgbClr val="A04210"/>
          </a:solidFill>
          <a:ln>
            <a:noFill/>
          </a:ln>
        </p:spPr>
        <p:txBody>
          <a:bodyPr anchorCtr="0" anchor="b" bIns="45700" lIns="91425" spcFirstLastPara="1" rIns="91425" wrap="square" tIns="45700">
            <a:normAutofit/>
          </a:bodyPr>
          <a:lstStyle/>
          <a:p>
            <a:pPr indent="0" lvl="0" marL="484187" rtl="0" algn="l">
              <a:lnSpc>
                <a:spcPct val="95000"/>
              </a:lnSpc>
              <a:spcBef>
                <a:spcPts val="0"/>
              </a:spcBef>
              <a:spcAft>
                <a:spcPts val="0"/>
              </a:spcAft>
              <a:buClr>
                <a:schemeClr val="lt1"/>
              </a:buClr>
              <a:buSzPts val="3600"/>
              <a:buFont typeface="Trebuchet MS"/>
              <a:buNone/>
            </a:pPr>
            <a:r>
              <a:rPr b="0" i="0" lang="en-US" sz="3600" u="none">
                <a:solidFill>
                  <a:schemeClr val="lt1"/>
                </a:solidFill>
                <a:latin typeface="Trebuchet MS"/>
                <a:ea typeface="Trebuchet MS"/>
                <a:cs typeface="Trebuchet MS"/>
                <a:sym typeface="Trebuchet MS"/>
              </a:rPr>
              <a:t>Iterative Enhancement Model Contd..</a:t>
            </a:r>
            <a:endParaRPr/>
          </a:p>
        </p:txBody>
      </p:sp>
      <p:sp>
        <p:nvSpPr>
          <p:cNvPr id="606" name="Google Shape;606;p59"/>
          <p:cNvSpPr txBox="1"/>
          <p:nvPr>
            <p:ph idx="1" type="body"/>
          </p:nvPr>
        </p:nvSpPr>
        <p:spPr>
          <a:xfrm>
            <a:off x="2362200" y="1600200"/>
            <a:ext cx="6477000" cy="5062537"/>
          </a:xfrm>
          <a:prstGeom prst="rect">
            <a:avLst/>
          </a:prstGeom>
          <a:noFill/>
          <a:ln>
            <a:noFill/>
          </a:ln>
        </p:spPr>
        <p:txBody>
          <a:bodyPr anchorCtr="0" anchor="t" bIns="45700" lIns="91425" spcFirstLastPara="1" rIns="91425" wrap="square" tIns="45700">
            <a:normAutofit/>
          </a:bodyPr>
          <a:lstStyle/>
          <a:p>
            <a:pPr indent="-273050" lvl="0" marL="273050" marR="0" rtl="0" algn="l">
              <a:lnSpc>
                <a:spcPct val="80000"/>
              </a:lnSpc>
              <a:spcBef>
                <a:spcPts val="0"/>
              </a:spcBef>
              <a:spcAft>
                <a:spcPts val="0"/>
              </a:spcAft>
              <a:buClr>
                <a:srgbClr val="E19825"/>
              </a:buClr>
              <a:buSzPts val="1920"/>
              <a:buFont typeface="Noto Sans Symbols"/>
              <a:buChar char="⚫"/>
            </a:pPr>
            <a:r>
              <a:rPr b="0" i="0" lang="en-US" sz="2400" u="none">
                <a:solidFill>
                  <a:schemeClr val="dk1"/>
                </a:solidFill>
                <a:latin typeface="Simplified Arabic"/>
                <a:ea typeface="Simplified Arabic"/>
                <a:cs typeface="Simplified Arabic"/>
                <a:sym typeface="Simplified Arabic"/>
              </a:rPr>
              <a:t>First increment is often a core product.</a:t>
            </a:r>
            <a:endParaRPr/>
          </a:p>
          <a:p>
            <a:pPr indent="-273050" lvl="0" marL="273050" marR="0" rtl="0" algn="l">
              <a:lnSpc>
                <a:spcPct val="80000"/>
              </a:lnSpc>
              <a:spcBef>
                <a:spcPts val="1000"/>
              </a:spcBef>
              <a:spcAft>
                <a:spcPts val="0"/>
              </a:spcAft>
              <a:buClr>
                <a:srgbClr val="E19825"/>
              </a:buClr>
              <a:buSzPts val="1920"/>
              <a:buFont typeface="Noto Sans Symbols"/>
              <a:buChar char="⚫"/>
            </a:pPr>
            <a:r>
              <a:rPr b="0" i="0" lang="en-US" sz="2400" u="none">
                <a:solidFill>
                  <a:schemeClr val="dk1"/>
                </a:solidFill>
                <a:latin typeface="Simplified Arabic"/>
                <a:ea typeface="Simplified Arabic"/>
                <a:cs typeface="Simplified Arabic"/>
                <a:sym typeface="Simplified Arabic"/>
              </a:rPr>
              <a:t> Basic requirements are addressed , but many supplementary features remain undelivered.</a:t>
            </a:r>
            <a:endParaRPr/>
          </a:p>
          <a:p>
            <a:pPr indent="-273050" lvl="0" marL="273050" marR="0" rtl="0" algn="l">
              <a:lnSpc>
                <a:spcPct val="80000"/>
              </a:lnSpc>
              <a:spcBef>
                <a:spcPts val="1000"/>
              </a:spcBef>
              <a:spcAft>
                <a:spcPts val="0"/>
              </a:spcAft>
              <a:buClr>
                <a:srgbClr val="E19825"/>
              </a:buClr>
              <a:buSzPts val="1920"/>
              <a:buFont typeface="Noto Sans Symbols"/>
              <a:buChar char="⚫"/>
            </a:pPr>
            <a:r>
              <a:rPr b="0" i="0" lang="en-US" sz="2400" u="none">
                <a:solidFill>
                  <a:schemeClr val="dk1"/>
                </a:solidFill>
                <a:latin typeface="Simplified Arabic"/>
                <a:ea typeface="Simplified Arabic"/>
                <a:cs typeface="Simplified Arabic"/>
                <a:sym typeface="Simplified Arabic"/>
              </a:rPr>
              <a:t>The core product is used by the customer.</a:t>
            </a:r>
            <a:endParaRPr/>
          </a:p>
          <a:p>
            <a:pPr indent="-273050" lvl="0" marL="273050" marR="0" rtl="0" algn="l">
              <a:lnSpc>
                <a:spcPct val="80000"/>
              </a:lnSpc>
              <a:spcBef>
                <a:spcPts val="1000"/>
              </a:spcBef>
              <a:spcAft>
                <a:spcPts val="0"/>
              </a:spcAft>
              <a:buClr>
                <a:srgbClr val="E19825"/>
              </a:buClr>
              <a:buSzPts val="1920"/>
              <a:buFont typeface="Noto Sans Symbols"/>
              <a:buChar char="⚫"/>
            </a:pPr>
            <a:r>
              <a:rPr b="0" i="0" lang="en-US" sz="2400" u="none">
                <a:solidFill>
                  <a:schemeClr val="dk1"/>
                </a:solidFill>
                <a:latin typeface="Simplified Arabic"/>
                <a:ea typeface="Simplified Arabic"/>
                <a:cs typeface="Simplified Arabic"/>
                <a:sym typeface="Simplified Arabic"/>
              </a:rPr>
              <a:t>From the feedback the product is modified with additional features and functionality and next increment is released.</a:t>
            </a:r>
            <a:endParaRPr/>
          </a:p>
          <a:p>
            <a:pPr indent="-273050" lvl="0" marL="273050" marR="0" rtl="0" algn="l">
              <a:lnSpc>
                <a:spcPct val="80000"/>
              </a:lnSpc>
              <a:spcBef>
                <a:spcPts val="1000"/>
              </a:spcBef>
              <a:spcAft>
                <a:spcPts val="0"/>
              </a:spcAft>
              <a:buClr>
                <a:srgbClr val="E19825"/>
              </a:buClr>
              <a:buSzPts val="1920"/>
              <a:buFont typeface="Noto Sans Symbols"/>
              <a:buChar char="⚫"/>
            </a:pPr>
            <a:r>
              <a:rPr b="0" i="0" lang="en-US" sz="2400" u="none">
                <a:solidFill>
                  <a:schemeClr val="dk1"/>
                </a:solidFill>
                <a:latin typeface="Simplified Arabic"/>
                <a:ea typeface="Simplified Arabic"/>
                <a:cs typeface="Simplified Arabic"/>
                <a:sym typeface="Simplified Arabic"/>
              </a:rPr>
              <a:t>This process is repeated following each increment until complete product is ready.</a:t>
            </a:r>
            <a:endParaRPr/>
          </a:p>
          <a:p>
            <a:pPr indent="-273050" lvl="0" marL="273050" marR="0" rtl="0" algn="l">
              <a:lnSpc>
                <a:spcPct val="80000"/>
              </a:lnSpc>
              <a:spcBef>
                <a:spcPts val="1000"/>
              </a:spcBef>
              <a:spcAft>
                <a:spcPts val="0"/>
              </a:spcAft>
              <a:buClr>
                <a:srgbClr val="E19825"/>
              </a:buClr>
              <a:buSzPts val="1920"/>
              <a:buFont typeface="Noto Sans Symbols"/>
              <a:buChar char="⚫"/>
            </a:pPr>
            <a:r>
              <a:rPr b="0" i="0" lang="en-US" sz="2400" u="none">
                <a:solidFill>
                  <a:schemeClr val="dk1"/>
                </a:solidFill>
                <a:latin typeface="Simplified Arabic"/>
                <a:ea typeface="Simplified Arabic"/>
                <a:cs typeface="Simplified Arabic"/>
                <a:sym typeface="Simplified Arabic"/>
              </a:rPr>
              <a:t>This model focuses on the delivery of an operational product with each increment.</a:t>
            </a:r>
            <a:endParaRPr/>
          </a:p>
          <a:p>
            <a:pPr indent="-220980" lvl="0" marL="342900" marR="0" rtl="0" algn="l">
              <a:spcBef>
                <a:spcPts val="1000"/>
              </a:spcBef>
              <a:spcAft>
                <a:spcPts val="0"/>
              </a:spcAft>
              <a:buClr>
                <a:schemeClr val="accent1"/>
              </a:buClr>
              <a:buSzPts val="1920"/>
              <a:buFont typeface="Noto Sans Symbols"/>
              <a:buNone/>
            </a:pPr>
            <a:r>
              <a:t/>
            </a:r>
            <a:endParaRPr b="0" i="0" sz="2400" u="none">
              <a:solidFill>
                <a:schemeClr val="dk1"/>
              </a:solidFill>
              <a:latin typeface="Simplified Arabic"/>
              <a:ea typeface="Simplified Arabic"/>
              <a:cs typeface="Simplified Arabic"/>
              <a:sym typeface="Simplified Arabic"/>
            </a:endParaRPr>
          </a:p>
        </p:txBody>
      </p:sp>
      <p:pic>
        <p:nvPicPr>
          <p:cNvPr descr="C:\Documents and Settings\Administrator\Local Settings\Temporary Internet Files\Content.IE5\4GEIHQ52\MCj03188680000[1].wmf" id="607" name="Google Shape;607;p59"/>
          <p:cNvPicPr preferRelativeResize="0"/>
          <p:nvPr/>
        </p:nvPicPr>
        <p:blipFill rotWithShape="1">
          <a:blip r:embed="rId3">
            <a:alphaModFix/>
          </a:blip>
          <a:srcRect b="0" l="0" r="0" t="0"/>
          <a:stretch/>
        </p:blipFill>
        <p:spPr>
          <a:xfrm>
            <a:off x="0" y="2514600"/>
            <a:ext cx="2268537"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6">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6"/>
          <p:cNvSpPr txBox="1"/>
          <p:nvPr>
            <p:ph type="title"/>
          </p:nvPr>
        </p:nvSpPr>
        <p:spPr>
          <a:xfrm>
            <a:off x="0" y="26987"/>
            <a:ext cx="8686800" cy="609600"/>
          </a:xfrm>
          <a:prstGeom prst="rect">
            <a:avLst/>
          </a:prstGeom>
          <a:solidFill>
            <a:schemeClr val="accent1"/>
          </a:solid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lt1"/>
              </a:buClr>
              <a:buSzPts val="3200"/>
              <a:buFont typeface="Trebuchet MS"/>
              <a:buNone/>
            </a:pPr>
            <a:r>
              <a:rPr b="0" i="0" lang="en-US" sz="3200" u="none">
                <a:solidFill>
                  <a:schemeClr val="lt1"/>
                </a:solidFill>
                <a:latin typeface="Trebuchet MS"/>
                <a:ea typeface="Trebuchet MS"/>
                <a:cs typeface="Trebuchet MS"/>
                <a:sym typeface="Trebuchet MS"/>
              </a:rPr>
              <a:t>Software Systems</a:t>
            </a:r>
            <a:endParaRPr/>
          </a:p>
        </p:txBody>
      </p:sp>
      <p:sp>
        <p:nvSpPr>
          <p:cNvPr id="198" name="Google Shape;198;p6"/>
          <p:cNvSpPr txBox="1"/>
          <p:nvPr>
            <p:ph idx="1" type="body"/>
          </p:nvPr>
        </p:nvSpPr>
        <p:spPr>
          <a:xfrm>
            <a:off x="419100" y="1162050"/>
            <a:ext cx="5883275" cy="4324350"/>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90000"/>
              </a:lnSpc>
              <a:spcBef>
                <a:spcPts val="0"/>
              </a:spcBef>
              <a:spcAft>
                <a:spcPts val="0"/>
              </a:spcAft>
              <a:buClr>
                <a:schemeClr val="accent1"/>
              </a:buClr>
              <a:buSzPts val="4000"/>
              <a:buFont typeface="Noto Sans Symbols"/>
              <a:buChar char="🠶"/>
            </a:pPr>
            <a:r>
              <a:rPr b="0" i="0" lang="en-US" sz="5000" u="none">
                <a:solidFill>
                  <a:srgbClr val="404040"/>
                </a:solidFill>
                <a:latin typeface="Teko"/>
                <a:ea typeface="Teko"/>
                <a:cs typeface="Teko"/>
                <a:sym typeface="Teko"/>
              </a:rPr>
              <a:t>ERP</a:t>
            </a:r>
            <a:endParaRPr/>
          </a:p>
          <a:p>
            <a:pPr indent="-342900" lvl="0" marL="342900" marR="0" rtl="0" algn="l">
              <a:lnSpc>
                <a:spcPct val="90000"/>
              </a:lnSpc>
              <a:spcBef>
                <a:spcPts val="1000"/>
              </a:spcBef>
              <a:spcAft>
                <a:spcPts val="0"/>
              </a:spcAft>
              <a:buClr>
                <a:schemeClr val="accent1"/>
              </a:buClr>
              <a:buSzPts val="4000"/>
              <a:buFont typeface="Noto Sans Symbols"/>
              <a:buChar char="🠶"/>
            </a:pPr>
            <a:r>
              <a:rPr b="0" i="0" lang="en-US" sz="5000" u="none">
                <a:solidFill>
                  <a:srgbClr val="404040"/>
                </a:solidFill>
                <a:latin typeface="Teko"/>
                <a:ea typeface="Teko"/>
                <a:cs typeface="Teko"/>
                <a:sym typeface="Teko"/>
              </a:rPr>
              <a:t>Distributed</a:t>
            </a:r>
            <a:endParaRPr/>
          </a:p>
          <a:p>
            <a:pPr indent="-342900" lvl="0" marL="342900" marR="0" rtl="0" algn="l">
              <a:lnSpc>
                <a:spcPct val="90000"/>
              </a:lnSpc>
              <a:spcBef>
                <a:spcPts val="1000"/>
              </a:spcBef>
              <a:spcAft>
                <a:spcPts val="0"/>
              </a:spcAft>
              <a:buClr>
                <a:schemeClr val="accent1"/>
              </a:buClr>
              <a:buSzPts val="4000"/>
              <a:buFont typeface="Noto Sans Symbols"/>
              <a:buChar char="🠶"/>
            </a:pPr>
            <a:r>
              <a:rPr b="0" i="0" lang="en-US" sz="5000" u="none">
                <a:solidFill>
                  <a:srgbClr val="404040"/>
                </a:solidFill>
                <a:latin typeface="Teko"/>
                <a:ea typeface="Teko"/>
                <a:cs typeface="Teko"/>
                <a:sym typeface="Teko"/>
              </a:rPr>
              <a:t>Information system</a:t>
            </a:r>
            <a:endParaRPr/>
          </a:p>
          <a:p>
            <a:pPr indent="-342900" lvl="0" marL="342900" marR="0" rtl="0" algn="l">
              <a:lnSpc>
                <a:spcPct val="90000"/>
              </a:lnSpc>
              <a:spcBef>
                <a:spcPts val="1000"/>
              </a:spcBef>
              <a:spcAft>
                <a:spcPts val="0"/>
              </a:spcAft>
              <a:buClr>
                <a:schemeClr val="accent1"/>
              </a:buClr>
              <a:buSzPts val="4000"/>
              <a:buFont typeface="Noto Sans Symbols"/>
              <a:buChar char="🠶"/>
            </a:pPr>
            <a:r>
              <a:rPr b="0" i="0" lang="en-US" sz="5000" u="none">
                <a:solidFill>
                  <a:srgbClr val="404040"/>
                </a:solidFill>
                <a:latin typeface="Teko"/>
                <a:ea typeface="Teko"/>
                <a:cs typeface="Teko"/>
                <a:sym typeface="Teko"/>
              </a:rPr>
              <a:t>Mission Critical</a:t>
            </a:r>
            <a:endParaRPr/>
          </a:p>
          <a:p>
            <a:pPr indent="-342900" lvl="0" marL="342900" marR="0" rtl="0" algn="l">
              <a:lnSpc>
                <a:spcPct val="90000"/>
              </a:lnSpc>
              <a:spcBef>
                <a:spcPts val="1000"/>
              </a:spcBef>
              <a:spcAft>
                <a:spcPts val="0"/>
              </a:spcAft>
              <a:buClr>
                <a:schemeClr val="accent1"/>
              </a:buClr>
              <a:buSzPts val="4000"/>
              <a:buFont typeface="Noto Sans Symbols"/>
              <a:buChar char="🠶"/>
            </a:pPr>
            <a:r>
              <a:rPr b="0" i="0" lang="en-US" sz="5000" u="none">
                <a:solidFill>
                  <a:srgbClr val="404040"/>
                </a:solidFill>
                <a:latin typeface="Teko"/>
                <a:ea typeface="Teko"/>
                <a:cs typeface="Teko"/>
                <a:sym typeface="Teko"/>
              </a:rPr>
              <a:t>Real Time</a:t>
            </a:r>
            <a:endParaRPr/>
          </a:p>
          <a:p>
            <a:pPr indent="-88900" lvl="0" marL="342900" marR="0" rtl="0" algn="l">
              <a:spcBef>
                <a:spcPts val="1000"/>
              </a:spcBef>
              <a:spcAft>
                <a:spcPts val="0"/>
              </a:spcAft>
              <a:buClr>
                <a:schemeClr val="accent1"/>
              </a:buClr>
              <a:buSzPts val="4000"/>
              <a:buFont typeface="Noto Sans Symbols"/>
              <a:buNone/>
            </a:pPr>
            <a:r>
              <a:t/>
            </a:r>
            <a:endParaRPr b="0" i="0" sz="5000" u="none">
              <a:solidFill>
                <a:srgbClr val="404040"/>
              </a:solidFill>
              <a:latin typeface="Teko"/>
              <a:ea typeface="Teko"/>
              <a:cs typeface="Teko"/>
              <a:sym typeface="Tek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98">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8">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8">
                                            <p:txEl>
                                              <p:pRg end="2" st="2"/>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8">
                                            <p:txEl>
                                              <p:pRg end="3" st="3"/>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8">
                                            <p:txEl>
                                              <p:pRg end="4" st="4"/>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8">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graphicFrame>
        <p:nvGraphicFramePr>
          <p:cNvPr id="613" name="Google Shape;613;p60"/>
          <p:cNvGraphicFramePr/>
          <p:nvPr/>
        </p:nvGraphicFramePr>
        <p:xfrm>
          <a:off x="228600" y="304800"/>
          <a:ext cx="3000000" cy="3000000"/>
        </p:xfrm>
        <a:graphic>
          <a:graphicData uri="http://schemas.openxmlformats.org/drawingml/2006/table">
            <a:tbl>
              <a:tblPr>
                <a:noFill/>
                <a:tableStyleId>{3B8F8A71-D169-427C-A254-36AAE35F19D0}</a:tableStyleId>
              </a:tblPr>
              <a:tblGrid>
                <a:gridCol w="4003675"/>
                <a:gridCol w="4683125"/>
              </a:tblGrid>
              <a:tr h="1006475">
                <a:tc>
                  <a:txBody>
                    <a:bodyPr/>
                    <a:lstStyle/>
                    <a:p>
                      <a:pPr indent="0" lvl="0" marL="0" marR="0" rtl="0" algn="ctr">
                        <a:lnSpc>
                          <a:spcPct val="100000"/>
                        </a:lnSpc>
                        <a:spcBef>
                          <a:spcPts val="0"/>
                        </a:spcBef>
                        <a:spcAft>
                          <a:spcPts val="0"/>
                        </a:spcAft>
                        <a:buClr>
                          <a:schemeClr val="lt1"/>
                        </a:buClr>
                        <a:buSzPts val="2000"/>
                        <a:buFont typeface="Calibri"/>
                        <a:buNone/>
                      </a:pPr>
                      <a:r>
                        <a:rPr b="1" i="0" lang="en-US" sz="2000" u="none">
                          <a:solidFill>
                            <a:schemeClr val="lt1"/>
                          </a:solidFill>
                          <a:latin typeface="Calibri"/>
                          <a:ea typeface="Calibri"/>
                          <a:cs typeface="Calibri"/>
                          <a:sym typeface="Calibri"/>
                        </a:rPr>
                        <a:t>ADVANTAGES </a:t>
                      </a:r>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A04210"/>
                    </a:solidFill>
                  </a:tcPr>
                </a:tc>
                <a:tc>
                  <a:txBody>
                    <a:bodyPr/>
                    <a:lstStyle/>
                    <a:p>
                      <a:pPr indent="0" lvl="0" marL="0" marR="0" rtl="0" algn="ctr">
                        <a:lnSpc>
                          <a:spcPct val="100000"/>
                        </a:lnSpc>
                        <a:spcBef>
                          <a:spcPts val="0"/>
                        </a:spcBef>
                        <a:spcAft>
                          <a:spcPts val="0"/>
                        </a:spcAft>
                        <a:buClr>
                          <a:schemeClr val="dk1"/>
                        </a:buClr>
                        <a:buSzPts val="2000"/>
                        <a:buFont typeface="Trebuchet MS"/>
                        <a:buNone/>
                      </a:pPr>
                      <a:r>
                        <a:t/>
                      </a:r>
                      <a:endParaRPr b="1" i="0" sz="2000" u="non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chemeClr val="lt1"/>
                        </a:buClr>
                        <a:buSzPts val="2000"/>
                        <a:buFont typeface="Calibri"/>
                        <a:buNone/>
                      </a:pPr>
                      <a:r>
                        <a:rPr b="1" i="0" lang="en-US" sz="2000" u="none">
                          <a:solidFill>
                            <a:schemeClr val="lt1"/>
                          </a:solidFill>
                          <a:latin typeface="Calibri"/>
                          <a:ea typeface="Calibri"/>
                          <a:cs typeface="Calibri"/>
                          <a:sym typeface="Calibri"/>
                        </a:rPr>
                        <a:t>DISADVANTAGES </a:t>
                      </a:r>
                      <a:endParaRPr b="1" i="0" sz="2000" u="none">
                        <a:solidFill>
                          <a:schemeClr val="lt1"/>
                        </a:solidFill>
                        <a:latin typeface="Calibri"/>
                        <a:ea typeface="Calibri"/>
                        <a:cs typeface="Calibri"/>
                        <a:sym typeface="Calibri"/>
                      </a:endParaRPr>
                    </a:p>
                    <a:p>
                      <a:pPr indent="0" lvl="0" marL="0" marR="0" rtl="0" algn="l">
                        <a:spcBef>
                          <a:spcPts val="0"/>
                        </a:spcBef>
                        <a:spcAft>
                          <a:spcPts val="0"/>
                        </a:spcAft>
                        <a:buNone/>
                      </a:pPr>
                      <a:r>
                        <a:t/>
                      </a:r>
                      <a:endParaRPr b="1" i="0" sz="2000" u="none">
                        <a:solidFill>
                          <a:schemeClr val="lt1"/>
                        </a:solidFill>
                        <a:latin typeface="Calibri"/>
                        <a:ea typeface="Calibri"/>
                        <a:cs typeface="Calibri"/>
                        <a:sym typeface="Calibri"/>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A04210"/>
                    </a:solidFill>
                  </a:tcPr>
                </a:tc>
              </a:tr>
              <a:tr h="1658925">
                <a:tc>
                  <a:txBody>
                    <a:bodyPr/>
                    <a:lstStyle/>
                    <a:p>
                      <a:pPr indent="-273050" lvl="0" marL="273050" marR="0" rtl="0" algn="l">
                        <a:lnSpc>
                          <a:spcPct val="80000"/>
                        </a:lnSpc>
                        <a:spcBef>
                          <a:spcPts val="0"/>
                        </a:spcBef>
                        <a:spcAft>
                          <a:spcPts val="0"/>
                        </a:spcAft>
                        <a:buClr>
                          <a:srgbClr val="E19825"/>
                        </a:buClr>
                        <a:buSzPts val="1600"/>
                        <a:buFont typeface="Noto Sans Symbols"/>
                        <a:buChar char="⚫"/>
                      </a:pPr>
                      <a:r>
                        <a:rPr b="0" i="0" lang="en-US" sz="2000" u="none">
                          <a:solidFill>
                            <a:schemeClr val="dk1"/>
                          </a:solidFill>
                          <a:latin typeface="Simplified Arabic"/>
                          <a:ea typeface="Simplified Arabic"/>
                          <a:cs typeface="Simplified Arabic"/>
                          <a:sym typeface="Simplified Arabic"/>
                        </a:rPr>
                        <a:t>Delivers an operational quality product at each stage, but one that satisfies only a subset of the clients requirements</a:t>
                      </a:r>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lt1"/>
                    </a:solidFill>
                  </a:tcPr>
                </a:tc>
                <a:tc>
                  <a:txBody>
                    <a:bodyPr/>
                    <a:lstStyle/>
                    <a:p>
                      <a:pPr indent="-273050" lvl="0" marL="273050" marR="0" rtl="0" algn="l">
                        <a:lnSpc>
                          <a:spcPct val="80000"/>
                        </a:lnSpc>
                        <a:spcBef>
                          <a:spcPts val="0"/>
                        </a:spcBef>
                        <a:spcAft>
                          <a:spcPts val="0"/>
                        </a:spcAft>
                        <a:buClr>
                          <a:srgbClr val="E19825"/>
                        </a:buClr>
                        <a:buSzPts val="1600"/>
                        <a:buFont typeface="Noto Sans Symbols"/>
                        <a:buChar char="⚫"/>
                      </a:pPr>
                      <a:r>
                        <a:rPr b="0" i="0" lang="en-US" sz="2000" u="none">
                          <a:solidFill>
                            <a:schemeClr val="dk1"/>
                          </a:solidFill>
                          <a:latin typeface="Simplified Arabic"/>
                          <a:ea typeface="Simplified Arabic"/>
                          <a:cs typeface="Simplified Arabic"/>
                          <a:sym typeface="Simplified Arabic"/>
                        </a:rPr>
                        <a:t>Each additional build has somehow to be incorporated into the existing structure without degrading the quality of what has been build to date. </a:t>
                      </a:r>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lt1"/>
                    </a:solidFill>
                  </a:tcPr>
                </a:tc>
              </a:tr>
              <a:tr h="1027100">
                <a:tc>
                  <a:txBody>
                    <a:bodyPr/>
                    <a:lstStyle/>
                    <a:p>
                      <a:pPr indent="-273050" lvl="0" marL="273050" marR="0" rtl="0" algn="l">
                        <a:lnSpc>
                          <a:spcPct val="80000"/>
                        </a:lnSpc>
                        <a:spcBef>
                          <a:spcPts val="0"/>
                        </a:spcBef>
                        <a:spcAft>
                          <a:spcPts val="0"/>
                        </a:spcAft>
                        <a:buClr>
                          <a:srgbClr val="E19825"/>
                        </a:buClr>
                        <a:buSzPts val="1600"/>
                        <a:buFont typeface="Noto Sans Symbols"/>
                        <a:buChar char="⚫"/>
                      </a:pPr>
                      <a:r>
                        <a:rPr b="0" i="0" lang="en-US" sz="2000" u="none">
                          <a:solidFill>
                            <a:schemeClr val="dk1"/>
                          </a:solidFill>
                          <a:latin typeface="Simplified Arabic"/>
                          <a:ea typeface="Simplified Arabic"/>
                          <a:cs typeface="Simplified Arabic"/>
                          <a:sym typeface="Simplified Arabic"/>
                        </a:rPr>
                        <a:t>A relative small number of programmers/developers may be used</a:t>
                      </a:r>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lt1"/>
                    </a:solidFill>
                  </a:tcPr>
                </a:tc>
                <a:tc>
                  <a:txBody>
                    <a:bodyPr/>
                    <a:lstStyle/>
                    <a:p>
                      <a:pPr indent="-273050" lvl="0" marL="273050" marR="0" rtl="0" algn="l">
                        <a:lnSpc>
                          <a:spcPct val="80000"/>
                        </a:lnSpc>
                        <a:spcBef>
                          <a:spcPts val="0"/>
                        </a:spcBef>
                        <a:spcAft>
                          <a:spcPts val="0"/>
                        </a:spcAft>
                        <a:buClr>
                          <a:srgbClr val="E19825"/>
                        </a:buClr>
                        <a:buSzPts val="1600"/>
                        <a:buFont typeface="Noto Sans Symbols"/>
                        <a:buChar char="⚫"/>
                      </a:pPr>
                      <a:r>
                        <a:rPr b="0" i="0" lang="en-US" sz="2000" u="none">
                          <a:solidFill>
                            <a:schemeClr val="dk1"/>
                          </a:solidFill>
                          <a:latin typeface="Simplified Arabic"/>
                          <a:ea typeface="Simplified Arabic"/>
                          <a:cs typeface="Simplified Arabic"/>
                          <a:sym typeface="Simplified Arabic"/>
                        </a:rPr>
                        <a:t>Addition of succeeding builds must be easy and straightforward</a:t>
                      </a:r>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lt1"/>
                    </a:solidFill>
                  </a:tcPr>
                </a:tc>
              </a:tr>
              <a:tr h="2290750">
                <a:tc>
                  <a:txBody>
                    <a:bodyPr/>
                    <a:lstStyle/>
                    <a:p>
                      <a:pPr indent="-273050" lvl="0" marL="273050" marR="0" rtl="0" algn="l">
                        <a:lnSpc>
                          <a:spcPct val="80000"/>
                        </a:lnSpc>
                        <a:spcBef>
                          <a:spcPts val="0"/>
                        </a:spcBef>
                        <a:spcAft>
                          <a:spcPts val="0"/>
                        </a:spcAft>
                        <a:buClr>
                          <a:srgbClr val="E19825"/>
                        </a:buClr>
                        <a:buSzPts val="1600"/>
                        <a:buFont typeface="Noto Sans Symbols"/>
                        <a:buChar char="⚫"/>
                      </a:pPr>
                      <a:r>
                        <a:rPr b="0" i="0" lang="en-US" sz="2000" u="none">
                          <a:solidFill>
                            <a:schemeClr val="dk1"/>
                          </a:solidFill>
                          <a:latin typeface="Simplified Arabic"/>
                          <a:ea typeface="Simplified Arabic"/>
                          <a:cs typeface="Simplified Arabic"/>
                          <a:sym typeface="Simplified Arabic"/>
                        </a:rPr>
                        <a:t>From the delivery of the first build, the client is able to perform useful work </a:t>
                      </a:r>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lt1"/>
                    </a:solidFill>
                  </a:tcPr>
                </a:tc>
                <a:tc>
                  <a:txBody>
                    <a:bodyPr/>
                    <a:lstStyle/>
                    <a:p>
                      <a:pPr indent="-273050" lvl="0" marL="273050" marR="0" rtl="0" algn="l">
                        <a:lnSpc>
                          <a:spcPct val="80000"/>
                        </a:lnSpc>
                        <a:spcBef>
                          <a:spcPts val="0"/>
                        </a:spcBef>
                        <a:spcAft>
                          <a:spcPts val="0"/>
                        </a:spcAft>
                        <a:buClr>
                          <a:srgbClr val="E19825"/>
                        </a:buClr>
                        <a:buSzPts val="1600"/>
                        <a:buFont typeface="Noto Sans Symbols"/>
                        <a:buChar char="⚫"/>
                      </a:pPr>
                      <a:r>
                        <a:rPr b="0" i="0" lang="en-US" sz="2000" u="none">
                          <a:solidFill>
                            <a:schemeClr val="dk1"/>
                          </a:solidFill>
                          <a:latin typeface="Simplified Arabic"/>
                          <a:ea typeface="Simplified Arabic"/>
                          <a:cs typeface="Simplified Arabic"/>
                          <a:sym typeface="Simplified Arabic"/>
                        </a:rPr>
                        <a:t>The more the succeeding builds are the source of unexpected problems, the more the existing structure has to be reorganized, leading to inefficiency and degrading internal quality and degrading maintainability</a:t>
                      </a:r>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61"/>
          <p:cNvSpPr txBox="1"/>
          <p:nvPr>
            <p:ph idx="1" type="body"/>
          </p:nvPr>
        </p:nvSpPr>
        <p:spPr>
          <a:xfrm>
            <a:off x="457200" y="2895600"/>
            <a:ext cx="8229600" cy="3429000"/>
          </a:xfrm>
          <a:prstGeom prst="rect">
            <a:avLst/>
          </a:prstGeom>
          <a:noFill/>
          <a:ln>
            <a:noFill/>
          </a:ln>
        </p:spPr>
        <p:txBody>
          <a:bodyPr anchorCtr="0" anchor="t" bIns="45700" lIns="91425" spcFirstLastPara="1" rIns="91425" wrap="square" tIns="45700">
            <a:noAutofit/>
          </a:bodyPr>
          <a:lstStyle/>
          <a:p>
            <a:pPr indent="-251459" lvl="0" marL="342900" marR="0" rtl="0" algn="l">
              <a:lnSpc>
                <a:spcPct val="100000"/>
              </a:lnSpc>
              <a:spcBef>
                <a:spcPts val="0"/>
              </a:spcBef>
              <a:spcAft>
                <a:spcPts val="0"/>
              </a:spcAft>
              <a:buClr>
                <a:schemeClr val="accent1"/>
              </a:buClr>
              <a:buSzPts val="1440"/>
              <a:buFont typeface="Noto Sans Symbols"/>
              <a:buNone/>
            </a:pPr>
            <a:r>
              <a:t/>
            </a:r>
            <a:endParaRPr b="1" i="0" sz="1800" u="none">
              <a:solidFill>
                <a:srgbClr val="404040"/>
              </a:solidFill>
              <a:latin typeface="Trebuchet MS"/>
              <a:ea typeface="Trebuchet MS"/>
              <a:cs typeface="Trebuchet MS"/>
              <a:sym typeface="Trebuchet MS"/>
            </a:endParaRPr>
          </a:p>
          <a:p>
            <a:pPr indent="-251459" lvl="0" marL="342900" marR="0" rtl="0" algn="l">
              <a:lnSpc>
                <a:spcPct val="100000"/>
              </a:lnSpc>
              <a:spcBef>
                <a:spcPts val="1000"/>
              </a:spcBef>
              <a:spcAft>
                <a:spcPts val="0"/>
              </a:spcAft>
              <a:buClr>
                <a:schemeClr val="accent1"/>
              </a:buClr>
              <a:buSzPts val="1440"/>
              <a:buFont typeface="Noto Sans Symbols"/>
              <a:buNone/>
            </a:pPr>
            <a:r>
              <a:t/>
            </a:r>
            <a:endParaRPr b="1" i="0" sz="1800" u="none">
              <a:solidFill>
                <a:srgbClr val="404040"/>
              </a:solidFill>
              <a:latin typeface="Trebuchet MS"/>
              <a:ea typeface="Trebuchet MS"/>
              <a:cs typeface="Trebuchet MS"/>
              <a:sym typeface="Trebuchet MS"/>
            </a:endParaRPr>
          </a:p>
          <a:p>
            <a:pPr indent="-251459" lvl="0" marL="342900" marR="0" rtl="0" algn="l">
              <a:spcBef>
                <a:spcPts val="1000"/>
              </a:spcBef>
              <a:spcAft>
                <a:spcPts val="0"/>
              </a:spcAft>
              <a:buClr>
                <a:schemeClr val="accent1"/>
              </a:buClr>
              <a:buSzPts val="1440"/>
              <a:buFont typeface="Noto Sans Symbols"/>
              <a:buNone/>
            </a:pPr>
            <a:r>
              <a:t/>
            </a:r>
            <a:endParaRPr b="1" i="0" sz="1800" u="none">
              <a:solidFill>
                <a:srgbClr val="404040"/>
              </a:solidFill>
              <a:latin typeface="Trebuchet MS"/>
              <a:ea typeface="Trebuchet MS"/>
              <a:cs typeface="Trebuchet MS"/>
              <a:sym typeface="Trebuchet MS"/>
            </a:endParaRPr>
          </a:p>
        </p:txBody>
      </p:sp>
      <p:graphicFrame>
        <p:nvGraphicFramePr>
          <p:cNvPr id="620" name="Google Shape;620;p61"/>
          <p:cNvGraphicFramePr/>
          <p:nvPr/>
        </p:nvGraphicFramePr>
        <p:xfrm>
          <a:off x="228600" y="381000"/>
          <a:ext cx="3000000" cy="3000000"/>
        </p:xfrm>
        <a:graphic>
          <a:graphicData uri="http://schemas.openxmlformats.org/drawingml/2006/table">
            <a:tbl>
              <a:tblPr>
                <a:noFill/>
                <a:tableStyleId>{3B8F8A71-D169-427C-A254-36AAE35F19D0}</a:tableStyleId>
              </a:tblPr>
              <a:tblGrid>
                <a:gridCol w="4381500"/>
                <a:gridCol w="4381500"/>
              </a:tblGrid>
              <a:tr h="544500">
                <a:tc>
                  <a:txBody>
                    <a:bodyPr/>
                    <a:lstStyle/>
                    <a:p>
                      <a:pPr indent="0" lvl="0" marL="0" marR="0" rtl="0" algn="ctr">
                        <a:lnSpc>
                          <a:spcPct val="100000"/>
                        </a:lnSpc>
                        <a:spcBef>
                          <a:spcPts val="0"/>
                        </a:spcBef>
                        <a:spcAft>
                          <a:spcPts val="0"/>
                        </a:spcAft>
                        <a:buClr>
                          <a:schemeClr val="lt1"/>
                        </a:buClr>
                        <a:buSzPts val="2000"/>
                        <a:buFont typeface="Calibri"/>
                        <a:buNone/>
                      </a:pPr>
                      <a:r>
                        <a:rPr b="1" i="0" lang="en-US" sz="2000" u="none">
                          <a:solidFill>
                            <a:schemeClr val="lt1"/>
                          </a:solidFill>
                          <a:latin typeface="Calibri"/>
                          <a:ea typeface="Calibri"/>
                          <a:cs typeface="Calibri"/>
                          <a:sym typeface="Calibri"/>
                        </a:rPr>
                        <a:t>ADVANTAGES </a:t>
                      </a:r>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A04210"/>
                    </a:solidFill>
                  </a:tcPr>
                </a:tc>
                <a:tc>
                  <a:txBody>
                    <a:bodyPr/>
                    <a:lstStyle/>
                    <a:p>
                      <a:pPr indent="0" lvl="0" marL="0" marR="0" rtl="0" algn="ctr">
                        <a:lnSpc>
                          <a:spcPct val="100000"/>
                        </a:lnSpc>
                        <a:spcBef>
                          <a:spcPts val="0"/>
                        </a:spcBef>
                        <a:spcAft>
                          <a:spcPts val="0"/>
                        </a:spcAft>
                        <a:buClr>
                          <a:schemeClr val="lt1"/>
                        </a:buClr>
                        <a:buSzPts val="2000"/>
                        <a:buFont typeface="Calibri"/>
                        <a:buNone/>
                      </a:pPr>
                      <a:r>
                        <a:rPr b="1" i="0" lang="en-US" sz="2000" u="none">
                          <a:solidFill>
                            <a:schemeClr val="lt1"/>
                          </a:solidFill>
                          <a:latin typeface="Calibri"/>
                          <a:ea typeface="Calibri"/>
                          <a:cs typeface="Calibri"/>
                          <a:sym typeface="Calibri"/>
                        </a:rPr>
                        <a:t>DISADVANTAGES </a:t>
                      </a:r>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A04210"/>
                    </a:solidFill>
                  </a:tcPr>
                </a:tc>
              </a:tr>
              <a:tr h="2298700">
                <a:tc>
                  <a:txBody>
                    <a:bodyPr/>
                    <a:lstStyle/>
                    <a:p>
                      <a:pPr indent="-273050" lvl="0" marL="273050" marR="0" rtl="0" algn="l">
                        <a:lnSpc>
                          <a:spcPct val="80000"/>
                        </a:lnSpc>
                        <a:spcBef>
                          <a:spcPts val="0"/>
                        </a:spcBef>
                        <a:spcAft>
                          <a:spcPts val="0"/>
                        </a:spcAft>
                        <a:buClr>
                          <a:srgbClr val="E19825"/>
                        </a:buClr>
                        <a:buSzPts val="1920"/>
                        <a:buFont typeface="Noto Sans Symbols"/>
                        <a:buChar char="⚫"/>
                      </a:pPr>
                      <a:r>
                        <a:rPr b="0" i="0" lang="en-US" sz="2400" u="none">
                          <a:solidFill>
                            <a:schemeClr val="dk1"/>
                          </a:solidFill>
                          <a:latin typeface="Simplified Arabic"/>
                          <a:ea typeface="Simplified Arabic"/>
                          <a:cs typeface="Simplified Arabic"/>
                          <a:sym typeface="Simplified Arabic"/>
                        </a:rPr>
                        <a:t>Reduces the traumatic effect of imposing a completely new product on the client organization by providing a gradual introduction</a:t>
                      </a:r>
                      <a:endParaRPr/>
                    </a:p>
                    <a:p>
                      <a:pPr indent="0" lvl="0" marL="0" marR="0" rtl="0" algn="l">
                        <a:spcBef>
                          <a:spcPts val="0"/>
                        </a:spcBef>
                        <a:spcAft>
                          <a:spcPts val="0"/>
                        </a:spcAft>
                        <a:buNone/>
                      </a:pPr>
                      <a:r>
                        <a:t/>
                      </a:r>
                      <a:endParaRPr b="0" i="0" sz="2400" u="none">
                        <a:solidFill>
                          <a:schemeClr val="dk1"/>
                        </a:solidFill>
                        <a:latin typeface="Simplified Arabic"/>
                        <a:ea typeface="Simplified Arabic"/>
                        <a:cs typeface="Simplified Arabic"/>
                        <a:sym typeface="Simplified Arabic"/>
                      </a:endParaRPr>
                    </a:p>
                  </a:txBody>
                  <a:tcPr marT="45225" marB="452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lt1"/>
                    </a:solidFill>
                  </a:tcPr>
                </a:tc>
                <a:tc>
                  <a:txBody>
                    <a:bodyPr/>
                    <a:lstStyle/>
                    <a:p>
                      <a:pPr indent="-273050" lvl="0" marL="273050" marR="0" rtl="0" algn="l">
                        <a:lnSpc>
                          <a:spcPct val="80000"/>
                        </a:lnSpc>
                        <a:spcBef>
                          <a:spcPts val="0"/>
                        </a:spcBef>
                        <a:spcAft>
                          <a:spcPts val="0"/>
                        </a:spcAft>
                        <a:buClr>
                          <a:srgbClr val="E19825"/>
                        </a:buClr>
                        <a:buSzPts val="1920"/>
                        <a:buFont typeface="Noto Sans Symbols"/>
                        <a:buChar char="⚫"/>
                      </a:pPr>
                      <a:r>
                        <a:rPr b="0" i="0" lang="en-US" sz="2400" u="none">
                          <a:solidFill>
                            <a:schemeClr val="dk1"/>
                          </a:solidFill>
                          <a:latin typeface="Simplified Arabic"/>
                          <a:ea typeface="Simplified Arabic"/>
                          <a:cs typeface="Simplified Arabic"/>
                          <a:sym typeface="Simplified Arabic"/>
                        </a:rPr>
                        <a:t>Clients see possibilities and want to change requirements. </a:t>
                      </a:r>
                      <a:endParaRPr/>
                    </a:p>
                    <a:p>
                      <a:pPr indent="0" lvl="0" marL="0" marR="0" rtl="0" algn="l">
                        <a:spcBef>
                          <a:spcPts val="0"/>
                        </a:spcBef>
                        <a:spcAft>
                          <a:spcPts val="0"/>
                        </a:spcAft>
                        <a:buNone/>
                      </a:pPr>
                      <a:r>
                        <a:t/>
                      </a:r>
                      <a:endParaRPr b="0" i="0" sz="2400" u="none">
                        <a:solidFill>
                          <a:schemeClr val="dk1"/>
                        </a:solidFill>
                        <a:latin typeface="Simplified Arabic"/>
                        <a:ea typeface="Simplified Arabic"/>
                        <a:cs typeface="Simplified Arabic"/>
                        <a:sym typeface="Simplified Arabic"/>
                      </a:endParaRPr>
                    </a:p>
                  </a:txBody>
                  <a:tcPr marT="45225" marB="452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lt1"/>
                    </a:solidFill>
                  </a:tcPr>
                </a:tc>
              </a:tr>
              <a:tr h="827075">
                <a:tc>
                  <a:txBody>
                    <a:bodyPr/>
                    <a:lstStyle/>
                    <a:p>
                      <a:pPr indent="-273050" lvl="0" marL="273050" marR="0" rtl="0" algn="l">
                        <a:lnSpc>
                          <a:spcPct val="80000"/>
                        </a:lnSpc>
                        <a:spcBef>
                          <a:spcPts val="0"/>
                        </a:spcBef>
                        <a:spcAft>
                          <a:spcPts val="0"/>
                        </a:spcAft>
                        <a:buClr>
                          <a:srgbClr val="E19825"/>
                        </a:buClr>
                        <a:buSzPts val="1920"/>
                        <a:buFont typeface="Noto Sans Symbols"/>
                        <a:buChar char="⚫"/>
                      </a:pPr>
                      <a:r>
                        <a:rPr b="0" i="0" lang="en-US" sz="2400" u="none">
                          <a:solidFill>
                            <a:schemeClr val="dk1"/>
                          </a:solidFill>
                          <a:latin typeface="Simplified Arabic"/>
                          <a:ea typeface="Simplified Arabic"/>
                          <a:cs typeface="Simplified Arabic"/>
                          <a:sym typeface="Simplified Arabic"/>
                        </a:rPr>
                        <a:t>There is a working system at all times</a:t>
                      </a:r>
                      <a:endParaRPr/>
                    </a:p>
                  </a:txBody>
                  <a:tcPr marT="45225" marB="452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a:txBody>
                  <a:tcPr marT="45225" marB="452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lt1"/>
                    </a:solidFill>
                  </a:tcPr>
                </a:tc>
              </a:tr>
              <a:tr h="827075">
                <a:tc>
                  <a:txBody>
                    <a:bodyPr/>
                    <a:lstStyle/>
                    <a:p>
                      <a:pPr indent="-273050" lvl="0" marL="273050" marR="0" rtl="0" algn="l">
                        <a:lnSpc>
                          <a:spcPct val="80000"/>
                        </a:lnSpc>
                        <a:spcBef>
                          <a:spcPts val="0"/>
                        </a:spcBef>
                        <a:spcAft>
                          <a:spcPts val="0"/>
                        </a:spcAft>
                        <a:buClr>
                          <a:srgbClr val="E19825"/>
                        </a:buClr>
                        <a:buSzPts val="1920"/>
                        <a:buFont typeface="Noto Sans Symbols"/>
                        <a:buChar char="⚫"/>
                      </a:pPr>
                      <a:r>
                        <a:rPr b="0" i="0" lang="en-US" sz="2400" u="none">
                          <a:solidFill>
                            <a:schemeClr val="dk1"/>
                          </a:solidFill>
                          <a:latin typeface="Simplified Arabic"/>
                          <a:ea typeface="Simplified Arabic"/>
                          <a:cs typeface="Simplified Arabic"/>
                          <a:sym typeface="Simplified Arabic"/>
                        </a:rPr>
                        <a:t>Clients can see the system and provide feedback</a:t>
                      </a:r>
                      <a:endParaRPr/>
                    </a:p>
                  </a:txBody>
                  <a:tcPr marT="45225" marB="452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a:txBody>
                  <a:tcPr marT="45225" marB="452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lt1"/>
                    </a:solidFill>
                  </a:tcPr>
                </a:tc>
              </a:tr>
              <a:tr h="901700">
                <a:tc>
                  <a:txBody>
                    <a:bodyPr/>
                    <a:lstStyle/>
                    <a:p>
                      <a:pPr indent="-273050" lvl="0" marL="273050" marR="0" rtl="0" algn="l">
                        <a:lnSpc>
                          <a:spcPct val="80000"/>
                        </a:lnSpc>
                        <a:spcBef>
                          <a:spcPts val="0"/>
                        </a:spcBef>
                        <a:spcAft>
                          <a:spcPts val="0"/>
                        </a:spcAft>
                        <a:buClr>
                          <a:srgbClr val="E19825"/>
                        </a:buClr>
                        <a:buSzPts val="1920"/>
                        <a:buFont typeface="Noto Sans Symbols"/>
                        <a:buChar char="⚫"/>
                      </a:pPr>
                      <a:r>
                        <a:rPr b="0" i="0" lang="en-US" sz="2400" u="none">
                          <a:solidFill>
                            <a:schemeClr val="dk1"/>
                          </a:solidFill>
                          <a:latin typeface="Simplified Arabic"/>
                          <a:ea typeface="Simplified Arabic"/>
                          <a:cs typeface="Simplified Arabic"/>
                          <a:sym typeface="Simplified Arabic"/>
                        </a:rPr>
                        <a:t>Progress is visible, rather than being buried in documents</a:t>
                      </a:r>
                      <a:endParaRPr/>
                    </a:p>
                  </a:txBody>
                  <a:tcPr marT="45225" marB="452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a:txBody>
                  <a:tcPr marT="45225" marB="452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lt1"/>
                    </a:solidFill>
                  </a:tcPr>
                </a:tc>
              </a:tr>
              <a:tr h="544500">
                <a:tc>
                  <a:txBody>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a:txBody>
                  <a:tcPr marT="45225" marB="452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5E3CF"/>
                    </a:solidFill>
                  </a:tcPr>
                </a:tc>
                <a:tc>
                  <a:txBody>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a:txBody>
                  <a:tcPr marT="45225" marB="452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5E3CF"/>
                    </a:solidFill>
                  </a:tcPr>
                </a:tc>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62"/>
          <p:cNvSpPr txBox="1"/>
          <p:nvPr>
            <p:ph type="title"/>
          </p:nvPr>
        </p:nvSpPr>
        <p:spPr>
          <a:xfrm>
            <a:off x="0" y="0"/>
            <a:ext cx="9144000" cy="985837"/>
          </a:xfrm>
          <a:prstGeom prst="rect">
            <a:avLst/>
          </a:prstGeom>
          <a:solidFill>
            <a:srgbClr val="A04210"/>
          </a:solidFill>
          <a:ln>
            <a:noFill/>
          </a:ln>
        </p:spPr>
        <p:txBody>
          <a:bodyPr anchorCtr="0" anchor="t" bIns="45700" lIns="91425" spcFirstLastPara="1" rIns="91425" wrap="square" tIns="45700">
            <a:normAutofit/>
          </a:bodyPr>
          <a:lstStyle/>
          <a:p>
            <a:pPr indent="0" lvl="0" marL="484187" rtl="0" algn="l">
              <a:lnSpc>
                <a:spcPct val="95000"/>
              </a:lnSpc>
              <a:spcBef>
                <a:spcPts val="0"/>
              </a:spcBef>
              <a:spcAft>
                <a:spcPts val="0"/>
              </a:spcAft>
              <a:buClr>
                <a:schemeClr val="lt1"/>
              </a:buClr>
              <a:buSzPts val="3600"/>
              <a:buFont typeface="Trebuchet MS"/>
              <a:buNone/>
            </a:pPr>
            <a:r>
              <a:rPr b="0" i="0" lang="en-US" sz="3600" u="none">
                <a:solidFill>
                  <a:schemeClr val="lt1"/>
                </a:solidFill>
                <a:latin typeface="Trebuchet MS"/>
                <a:ea typeface="Trebuchet MS"/>
                <a:cs typeface="Trebuchet MS"/>
                <a:sym typeface="Trebuchet MS"/>
              </a:rPr>
              <a:t>When it is to be used?</a:t>
            </a:r>
            <a:endParaRPr/>
          </a:p>
        </p:txBody>
      </p:sp>
      <p:sp>
        <p:nvSpPr>
          <p:cNvPr id="627" name="Google Shape;627;p62"/>
          <p:cNvSpPr txBox="1"/>
          <p:nvPr>
            <p:ph idx="1" type="body"/>
          </p:nvPr>
        </p:nvSpPr>
        <p:spPr>
          <a:xfrm>
            <a:off x="266700" y="1447800"/>
            <a:ext cx="8610600" cy="494982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1920"/>
              <a:buFont typeface="Noto Sans Symbols"/>
              <a:buChar char="►"/>
            </a:pPr>
            <a:r>
              <a:rPr b="0" i="0" lang="en-US" sz="2400" u="none">
                <a:solidFill>
                  <a:schemeClr val="dk1"/>
                </a:solidFill>
                <a:latin typeface="Simplified Arabic"/>
                <a:ea typeface="Simplified Arabic"/>
                <a:cs typeface="Simplified Arabic"/>
                <a:sym typeface="Simplified Arabic"/>
              </a:rPr>
              <a:t>It is useful for product development in which developers themselves provide specification.</a:t>
            </a:r>
            <a:endParaRPr/>
          </a:p>
          <a:p>
            <a:pPr indent="-342900" lvl="0" marL="342900" marR="0" rtl="0" algn="l">
              <a:lnSpc>
                <a:spcPct val="100000"/>
              </a:lnSpc>
              <a:spcBef>
                <a:spcPts val="1000"/>
              </a:spcBef>
              <a:spcAft>
                <a:spcPts val="0"/>
              </a:spcAft>
              <a:buClr>
                <a:schemeClr val="accent1"/>
              </a:buClr>
              <a:buSzPts val="1920"/>
              <a:buFont typeface="Noto Sans Symbols"/>
              <a:buChar char="►"/>
            </a:pPr>
            <a:r>
              <a:rPr b="0" i="0" lang="en-US" sz="2400" u="none">
                <a:solidFill>
                  <a:schemeClr val="dk1"/>
                </a:solidFill>
                <a:latin typeface="Simplified Arabic"/>
                <a:ea typeface="Simplified Arabic"/>
                <a:cs typeface="Simplified Arabic"/>
                <a:sym typeface="Simplified Arabic"/>
              </a:rPr>
              <a:t>It is useful if the core of the application is well understood and increments can be easily defined and negotiated.</a:t>
            </a:r>
            <a:endParaRPr/>
          </a:p>
          <a:p>
            <a:pPr indent="-342900" lvl="0" marL="342900" marR="0" rtl="0" algn="l">
              <a:lnSpc>
                <a:spcPct val="100000"/>
              </a:lnSpc>
              <a:spcBef>
                <a:spcPts val="1000"/>
              </a:spcBef>
              <a:spcAft>
                <a:spcPts val="0"/>
              </a:spcAft>
              <a:buClr>
                <a:schemeClr val="accent1"/>
              </a:buClr>
              <a:buSzPts val="1920"/>
              <a:buFont typeface="Noto Sans Symbols"/>
              <a:buChar char="►"/>
            </a:pPr>
            <a:r>
              <a:rPr b="0" i="0" lang="en-US" sz="2400" u="none">
                <a:solidFill>
                  <a:schemeClr val="dk1"/>
                </a:solidFill>
                <a:latin typeface="Simplified Arabic"/>
                <a:ea typeface="Simplified Arabic"/>
                <a:cs typeface="Simplified Arabic"/>
                <a:sym typeface="Simplified Arabic"/>
              </a:rPr>
              <a:t>It is useful when staffing is unavailable for a complete implementation by the business deadline that has been established for the project.</a:t>
            </a:r>
            <a:endParaRPr/>
          </a:p>
          <a:p>
            <a:pPr indent="-220980" lvl="0" marL="342900" marR="0" rtl="0" algn="l">
              <a:spcBef>
                <a:spcPts val="1000"/>
              </a:spcBef>
              <a:spcAft>
                <a:spcPts val="0"/>
              </a:spcAft>
              <a:buClr>
                <a:schemeClr val="accent1"/>
              </a:buClr>
              <a:buSzPts val="1920"/>
              <a:buFont typeface="Noto Sans Symbols"/>
              <a:buNone/>
            </a:pPr>
            <a:r>
              <a:t/>
            </a:r>
            <a:endParaRPr b="0" i="0" sz="2400" u="none">
              <a:solidFill>
                <a:schemeClr val="dk1"/>
              </a:solidFill>
              <a:latin typeface="Simplified Arabic"/>
              <a:ea typeface="Simplified Arabic"/>
              <a:cs typeface="Simplified Arabic"/>
              <a:sym typeface="Simplified Arab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7">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63"/>
          <p:cNvSpPr txBox="1"/>
          <p:nvPr>
            <p:ph type="title"/>
          </p:nvPr>
        </p:nvSpPr>
        <p:spPr>
          <a:xfrm>
            <a:off x="0" y="0"/>
            <a:ext cx="9144000" cy="704850"/>
          </a:xfrm>
          <a:prstGeom prst="rect">
            <a:avLst/>
          </a:prstGeom>
          <a:solidFill>
            <a:srgbClr val="A04210"/>
          </a:solidFill>
          <a:ln>
            <a:noFill/>
          </a:ln>
        </p:spPr>
        <p:txBody>
          <a:bodyPr anchorCtr="0" anchor="b" bIns="45700" lIns="91425" spcFirstLastPara="1" rIns="91425" wrap="square" tIns="45700">
            <a:normAutofit/>
          </a:bodyPr>
          <a:lstStyle/>
          <a:p>
            <a:pPr indent="0" lvl="0" marL="484187" rtl="0" algn="l">
              <a:lnSpc>
                <a:spcPct val="95000"/>
              </a:lnSpc>
              <a:spcBef>
                <a:spcPts val="0"/>
              </a:spcBef>
              <a:spcAft>
                <a:spcPts val="0"/>
              </a:spcAft>
              <a:buClr>
                <a:schemeClr val="lt1"/>
              </a:buClr>
              <a:buSzPts val="3600"/>
              <a:buFont typeface="Trebuchet MS"/>
              <a:buNone/>
            </a:pPr>
            <a:r>
              <a:rPr b="0" i="0" lang="en-US" sz="3600" u="none">
                <a:solidFill>
                  <a:schemeClr val="lt1"/>
                </a:solidFill>
                <a:latin typeface="Trebuchet MS"/>
                <a:ea typeface="Trebuchet MS"/>
                <a:cs typeface="Trebuchet MS"/>
                <a:sym typeface="Trebuchet MS"/>
              </a:rPr>
              <a:t>Contd..</a:t>
            </a:r>
            <a:endParaRPr/>
          </a:p>
        </p:txBody>
      </p:sp>
      <p:sp>
        <p:nvSpPr>
          <p:cNvPr id="634" name="Google Shape;634;p63"/>
          <p:cNvSpPr txBox="1"/>
          <p:nvPr>
            <p:ph idx="1" type="body"/>
          </p:nvPr>
        </p:nvSpPr>
        <p:spPr>
          <a:xfrm>
            <a:off x="304800" y="1143000"/>
            <a:ext cx="7315200" cy="3881437"/>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1920"/>
              <a:buFont typeface="Noto Sans Symbols"/>
              <a:buChar char="►"/>
            </a:pPr>
            <a:r>
              <a:rPr b="0" i="0" lang="en-US" sz="2400" u="none">
                <a:solidFill>
                  <a:schemeClr val="dk1"/>
                </a:solidFill>
                <a:latin typeface="Simplified Arabic"/>
                <a:ea typeface="Simplified Arabic"/>
                <a:cs typeface="Simplified Arabic"/>
                <a:sym typeface="Simplified Arabic"/>
              </a:rPr>
              <a:t>Early increments can be implemented with fewer people . If core product is well received , then  additional staff can be added to implement the next increment.</a:t>
            </a:r>
            <a:endParaRPr/>
          </a:p>
          <a:p>
            <a:pPr indent="-220980" lvl="0" marL="342900" marR="0" rtl="0" algn="l">
              <a:spcBef>
                <a:spcPts val="1000"/>
              </a:spcBef>
              <a:spcAft>
                <a:spcPts val="0"/>
              </a:spcAft>
              <a:buClr>
                <a:schemeClr val="accent1"/>
              </a:buClr>
              <a:buSzPts val="1920"/>
              <a:buFont typeface="Noto Sans Symbols"/>
              <a:buNone/>
            </a:pPr>
            <a:r>
              <a:t/>
            </a:r>
            <a:endParaRPr b="0" i="0" sz="2400" u="none">
              <a:solidFill>
                <a:schemeClr val="dk1"/>
              </a:solidFill>
              <a:latin typeface="Simplified Arabic"/>
              <a:ea typeface="Simplified Arabic"/>
              <a:cs typeface="Simplified Arabic"/>
              <a:sym typeface="Simplified Arab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4">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64"/>
          <p:cNvSpPr txBox="1"/>
          <p:nvPr>
            <p:ph type="title"/>
          </p:nvPr>
        </p:nvSpPr>
        <p:spPr>
          <a:xfrm>
            <a:off x="0" y="0"/>
            <a:ext cx="9144000" cy="1052512"/>
          </a:xfrm>
          <a:prstGeom prst="rect">
            <a:avLst/>
          </a:prstGeom>
          <a:solidFill>
            <a:srgbClr val="A04210"/>
          </a:solidFill>
          <a:ln>
            <a:noFill/>
          </a:ln>
        </p:spPr>
        <p:txBody>
          <a:bodyPr anchorCtr="0" anchor="b" bIns="45700" lIns="91425" spcFirstLastPara="1" rIns="91425" wrap="square" tIns="45700">
            <a:normAutofit/>
          </a:bodyPr>
          <a:lstStyle/>
          <a:p>
            <a:pPr indent="0" lvl="0" marL="484187" rtl="0" algn="l">
              <a:lnSpc>
                <a:spcPct val="95000"/>
              </a:lnSpc>
              <a:spcBef>
                <a:spcPts val="0"/>
              </a:spcBef>
              <a:spcAft>
                <a:spcPts val="0"/>
              </a:spcAft>
              <a:buClr>
                <a:schemeClr val="lt1"/>
              </a:buClr>
              <a:buSzPts val="3600"/>
              <a:buFont typeface="Trebuchet MS"/>
              <a:buNone/>
            </a:pPr>
            <a:r>
              <a:rPr b="0" i="0" lang="en-US" sz="3600" u="none">
                <a:solidFill>
                  <a:schemeClr val="lt1"/>
                </a:solidFill>
                <a:latin typeface="Trebuchet MS"/>
                <a:ea typeface="Trebuchet MS"/>
                <a:cs typeface="Trebuchet MS"/>
                <a:sym typeface="Trebuchet MS"/>
              </a:rPr>
              <a:t>Spiral Model</a:t>
            </a:r>
            <a:endParaRPr/>
          </a:p>
        </p:txBody>
      </p:sp>
      <p:sp>
        <p:nvSpPr>
          <p:cNvPr id="640" name="Google Shape;640;p64"/>
          <p:cNvSpPr txBox="1"/>
          <p:nvPr>
            <p:ph idx="1" type="body"/>
          </p:nvPr>
        </p:nvSpPr>
        <p:spPr>
          <a:xfrm>
            <a:off x="152400" y="2168525"/>
            <a:ext cx="8610600" cy="4673600"/>
          </a:xfrm>
          <a:prstGeom prst="rect">
            <a:avLst/>
          </a:prstGeom>
          <a:solidFill>
            <a:srgbClr val="FFFFFF"/>
          </a:solidFill>
          <a:ln cap="flat" cmpd="sng" w="9525">
            <a:solidFill>
              <a:schemeClr val="lt1"/>
            </a:solidFill>
            <a:prstDash val="solid"/>
            <a:miter lim="524288"/>
            <a:headEnd len="sm" w="sm" type="none"/>
            <a:tailEnd len="sm" w="sm" type="none"/>
          </a:ln>
        </p:spPr>
        <p:txBody>
          <a:bodyPr anchorCtr="0" anchor="t" bIns="45700" lIns="91425" spcFirstLastPara="1" rIns="91425" wrap="square" tIns="45700">
            <a:noAutofit/>
          </a:bodyPr>
          <a:lstStyle/>
          <a:p>
            <a:pPr indent="-174307" lvl="0" marL="365125" marR="0" rtl="0" algn="l">
              <a:lnSpc>
                <a:spcPct val="80000"/>
              </a:lnSpc>
              <a:spcBef>
                <a:spcPts val="0"/>
              </a:spcBef>
              <a:spcAft>
                <a:spcPts val="0"/>
              </a:spcAft>
              <a:buClr>
                <a:schemeClr val="accent1"/>
              </a:buClr>
              <a:buSzPts val="1280"/>
              <a:buFont typeface="Noto Sans Symbols"/>
              <a:buNone/>
            </a:pPr>
            <a:r>
              <a:t/>
            </a:r>
            <a:endParaRPr b="0" i="0" sz="1600" u="none">
              <a:solidFill>
                <a:schemeClr val="dk1"/>
              </a:solidFill>
              <a:latin typeface="Times New Roman"/>
              <a:ea typeface="Times New Roman"/>
              <a:cs typeface="Times New Roman"/>
              <a:sym typeface="Times New Roman"/>
            </a:endParaRPr>
          </a:p>
          <a:p>
            <a:pPr indent="-174307" lvl="0" marL="365125" marR="0" rtl="0" algn="l">
              <a:lnSpc>
                <a:spcPct val="80000"/>
              </a:lnSpc>
              <a:spcBef>
                <a:spcPts val="1000"/>
              </a:spcBef>
              <a:spcAft>
                <a:spcPts val="0"/>
              </a:spcAft>
              <a:buClr>
                <a:schemeClr val="accent1"/>
              </a:buClr>
              <a:buSzPts val="1280"/>
              <a:buFont typeface="Noto Sans Symbols"/>
              <a:buNone/>
            </a:pPr>
            <a:r>
              <a:t/>
            </a:r>
            <a:endParaRPr b="0" i="0" sz="1600" u="none">
              <a:solidFill>
                <a:schemeClr val="dk1"/>
              </a:solidFill>
              <a:latin typeface="Times New Roman"/>
              <a:ea typeface="Times New Roman"/>
              <a:cs typeface="Times New Roman"/>
              <a:sym typeface="Times New Roman"/>
            </a:endParaRPr>
          </a:p>
          <a:p>
            <a:pPr indent="-133666" lvl="0" marL="365125" marR="0" rtl="0" algn="l">
              <a:lnSpc>
                <a:spcPct val="80000"/>
              </a:lnSpc>
              <a:spcBef>
                <a:spcPts val="1000"/>
              </a:spcBef>
              <a:spcAft>
                <a:spcPts val="0"/>
              </a:spcAft>
              <a:buClr>
                <a:schemeClr val="accent1"/>
              </a:buClr>
              <a:buSzPts val="1920"/>
              <a:buFont typeface="Noto Sans Symbols"/>
              <a:buNone/>
            </a:pPr>
            <a:r>
              <a:t/>
            </a:r>
            <a:endParaRPr b="0" i="0" sz="2400" u="none">
              <a:solidFill>
                <a:schemeClr val="dk1"/>
              </a:solidFill>
              <a:latin typeface="Verdana"/>
              <a:ea typeface="Verdana"/>
              <a:cs typeface="Verdana"/>
              <a:sym typeface="Verdana"/>
            </a:endParaRPr>
          </a:p>
          <a:p>
            <a:pPr indent="-174307" lvl="0" marL="365125" marR="0" rtl="0" algn="l">
              <a:lnSpc>
                <a:spcPct val="80000"/>
              </a:lnSpc>
              <a:spcBef>
                <a:spcPts val="1000"/>
              </a:spcBef>
              <a:spcAft>
                <a:spcPts val="0"/>
              </a:spcAft>
              <a:buClr>
                <a:schemeClr val="accent1"/>
              </a:buClr>
              <a:buSzPts val="1280"/>
              <a:buFont typeface="Noto Sans Symbols"/>
              <a:buNone/>
            </a:pPr>
            <a:r>
              <a:t/>
            </a:r>
            <a:endParaRPr b="0" i="0" sz="1600" u="none">
              <a:solidFill>
                <a:schemeClr val="dk1"/>
              </a:solidFill>
              <a:latin typeface="Times New Roman"/>
              <a:ea typeface="Times New Roman"/>
              <a:cs typeface="Times New Roman"/>
              <a:sym typeface="Times New Roman"/>
            </a:endParaRPr>
          </a:p>
          <a:p>
            <a:pPr indent="-174307" lvl="0" marL="365125" marR="0" rtl="0" algn="l">
              <a:lnSpc>
                <a:spcPct val="80000"/>
              </a:lnSpc>
              <a:spcBef>
                <a:spcPts val="1000"/>
              </a:spcBef>
              <a:spcAft>
                <a:spcPts val="0"/>
              </a:spcAft>
              <a:buClr>
                <a:schemeClr val="accent1"/>
              </a:buClr>
              <a:buSzPts val="1280"/>
              <a:buFont typeface="Noto Sans Symbols"/>
              <a:buNone/>
            </a:pPr>
            <a:r>
              <a:t/>
            </a:r>
            <a:endParaRPr b="0" i="0" sz="1600" u="none">
              <a:solidFill>
                <a:schemeClr val="dk1"/>
              </a:solidFill>
              <a:latin typeface="Times New Roman"/>
              <a:ea typeface="Times New Roman"/>
              <a:cs typeface="Times New Roman"/>
              <a:sym typeface="Times New Roman"/>
            </a:endParaRPr>
          </a:p>
          <a:p>
            <a:pPr indent="-255587" lvl="0" marL="365125" marR="0" rtl="0" algn="l">
              <a:lnSpc>
                <a:spcPct val="80000"/>
              </a:lnSpc>
              <a:spcBef>
                <a:spcPts val="1000"/>
              </a:spcBef>
              <a:spcAft>
                <a:spcPts val="0"/>
              </a:spcAft>
              <a:buClr>
                <a:schemeClr val="accent1"/>
              </a:buClr>
              <a:buSzPts val="1920"/>
              <a:buFont typeface="Noto Sans Symbols"/>
              <a:buNone/>
            </a:pPr>
            <a:r>
              <a:t/>
            </a:r>
            <a:endParaRPr b="0" i="0" sz="2400" u="none">
              <a:solidFill>
                <a:schemeClr val="dk1"/>
              </a:solidFill>
              <a:latin typeface="Times New Roman"/>
              <a:ea typeface="Times New Roman"/>
              <a:cs typeface="Times New Roman"/>
              <a:sym typeface="Times New Roman"/>
            </a:endParaRPr>
          </a:p>
          <a:p>
            <a:pPr indent="-255586" lvl="0" marL="365125" marR="0" rtl="0" algn="just">
              <a:lnSpc>
                <a:spcPct val="80000"/>
              </a:lnSpc>
              <a:spcBef>
                <a:spcPts val="1000"/>
              </a:spcBef>
              <a:spcAft>
                <a:spcPts val="0"/>
              </a:spcAft>
              <a:buClr>
                <a:schemeClr val="accent1"/>
              </a:buClr>
              <a:buSzPts val="1920"/>
              <a:buFont typeface="Noto Sans Symbols"/>
              <a:buChar char="🞂"/>
            </a:pPr>
            <a:r>
              <a:rPr b="0" i="0" lang="en-US" sz="2400" u="none">
                <a:solidFill>
                  <a:schemeClr val="dk1"/>
                </a:solidFill>
                <a:latin typeface="Simplified Arabic"/>
                <a:ea typeface="Simplified Arabic"/>
                <a:cs typeface="Simplified Arabic"/>
                <a:sym typeface="Simplified Arabic"/>
              </a:rPr>
              <a:t>Developed by Barry Boehm in the mid '80s</a:t>
            </a:r>
            <a:endParaRPr/>
          </a:p>
          <a:p>
            <a:pPr indent="-255586" lvl="0" marL="365125" marR="0" rtl="0" algn="just">
              <a:lnSpc>
                <a:spcPct val="80000"/>
              </a:lnSpc>
              <a:spcBef>
                <a:spcPts val="1000"/>
              </a:spcBef>
              <a:spcAft>
                <a:spcPts val="0"/>
              </a:spcAft>
              <a:buClr>
                <a:schemeClr val="accent1"/>
              </a:buClr>
              <a:buSzPts val="1920"/>
              <a:buFont typeface="Noto Sans Symbols"/>
              <a:buChar char="🞂"/>
            </a:pPr>
            <a:r>
              <a:rPr b="0" i="0" lang="en-US" sz="2400" u="none">
                <a:solidFill>
                  <a:schemeClr val="dk1"/>
                </a:solidFill>
                <a:latin typeface="Simplified Arabic"/>
                <a:ea typeface="Simplified Arabic"/>
                <a:cs typeface="Simplified Arabic"/>
                <a:sym typeface="Simplified Arabic"/>
              </a:rPr>
              <a:t>The major distinguishing feature of the Spiral Model is that it creates a risk-driven approach to the software process rather than a primarily document-driven or code-driven process </a:t>
            </a:r>
            <a:endParaRPr/>
          </a:p>
          <a:p>
            <a:pPr indent="-220980" lvl="0" marL="342900" marR="0" rtl="0" algn="l">
              <a:spcBef>
                <a:spcPts val="1000"/>
              </a:spcBef>
              <a:spcAft>
                <a:spcPts val="0"/>
              </a:spcAft>
              <a:buClr>
                <a:schemeClr val="accent1"/>
              </a:buClr>
              <a:buSzPts val="1920"/>
              <a:buFont typeface="Noto Sans Symbols"/>
              <a:buNone/>
            </a:pPr>
            <a:r>
              <a:t/>
            </a:r>
            <a:endParaRPr b="0" i="0" sz="2400" u="none">
              <a:solidFill>
                <a:schemeClr val="dk1"/>
              </a:solidFill>
              <a:latin typeface="Simplified Arabic"/>
              <a:ea typeface="Simplified Arabic"/>
              <a:cs typeface="Simplified Arabic"/>
              <a:sym typeface="Simplified Arabic"/>
            </a:endParaRPr>
          </a:p>
        </p:txBody>
      </p:sp>
      <p:grpSp>
        <p:nvGrpSpPr>
          <p:cNvPr id="641" name="Google Shape;641;p64"/>
          <p:cNvGrpSpPr/>
          <p:nvPr/>
        </p:nvGrpSpPr>
        <p:grpSpPr>
          <a:xfrm>
            <a:off x="3200400" y="1219200"/>
            <a:ext cx="2057400" cy="2286000"/>
            <a:chOff x="4752" y="1584"/>
            <a:chExt cx="864" cy="1123"/>
          </a:xfrm>
        </p:grpSpPr>
        <p:pic>
          <p:nvPicPr>
            <p:cNvPr id="642" name="Google Shape;642;p64"/>
            <p:cNvPicPr preferRelativeResize="0"/>
            <p:nvPr/>
          </p:nvPicPr>
          <p:blipFill rotWithShape="1">
            <a:blip r:embed="rId3">
              <a:alphaModFix/>
            </a:blip>
            <a:srcRect b="0" l="0" r="0" t="0"/>
            <a:stretch/>
          </p:blipFill>
          <p:spPr>
            <a:xfrm>
              <a:off x="4896" y="1584"/>
              <a:ext cx="602" cy="816"/>
            </a:xfrm>
            <a:prstGeom prst="rect">
              <a:avLst/>
            </a:prstGeom>
            <a:noFill/>
            <a:ln>
              <a:noFill/>
            </a:ln>
          </p:spPr>
        </p:pic>
        <p:sp>
          <p:nvSpPr>
            <p:cNvPr id="643" name="Google Shape;643;p64"/>
            <p:cNvSpPr txBox="1"/>
            <p:nvPr/>
          </p:nvSpPr>
          <p:spPr>
            <a:xfrm>
              <a:off x="4752" y="2448"/>
              <a:ext cx="864" cy="25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600"/>
                <a:buFont typeface="Comic Sans MS"/>
                <a:buNone/>
              </a:pPr>
              <a:r>
                <a:rPr b="0" i="0" lang="en-US" sz="1600" u="none">
                  <a:solidFill>
                    <a:schemeClr val="dk1"/>
                  </a:solidFill>
                  <a:latin typeface="Comic Sans MS"/>
                  <a:ea typeface="Comic Sans MS"/>
                  <a:cs typeface="Comic Sans MS"/>
                  <a:sym typeface="Comic Sans MS"/>
                </a:rPr>
                <a:t>Prof. Barry Boehm</a:t>
              </a:r>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65"/>
          <p:cNvSpPr txBox="1"/>
          <p:nvPr>
            <p:ph type="title"/>
          </p:nvPr>
        </p:nvSpPr>
        <p:spPr>
          <a:xfrm>
            <a:off x="0" y="0"/>
            <a:ext cx="9144000" cy="838200"/>
          </a:xfrm>
          <a:prstGeom prst="rect">
            <a:avLst/>
          </a:prstGeom>
          <a:solidFill>
            <a:srgbClr val="A04210"/>
          </a:solidFill>
          <a:ln>
            <a:noFill/>
          </a:ln>
        </p:spPr>
        <p:txBody>
          <a:bodyPr anchorCtr="0" anchor="b" bIns="45700" lIns="91425" spcFirstLastPara="1" rIns="91425" wrap="square" tIns="45700">
            <a:normAutofit/>
          </a:bodyPr>
          <a:lstStyle/>
          <a:p>
            <a:pPr indent="0" lvl="0" marL="484187" rtl="0" algn="l">
              <a:lnSpc>
                <a:spcPct val="95000"/>
              </a:lnSpc>
              <a:spcBef>
                <a:spcPts val="0"/>
              </a:spcBef>
              <a:spcAft>
                <a:spcPts val="0"/>
              </a:spcAft>
              <a:buClr>
                <a:schemeClr val="lt1"/>
              </a:buClr>
              <a:buSzPts val="3600"/>
              <a:buFont typeface="Trebuchet MS"/>
              <a:buNone/>
            </a:pPr>
            <a:r>
              <a:rPr b="0" i="0" lang="en-US" sz="3600" u="none">
                <a:solidFill>
                  <a:schemeClr val="lt1"/>
                </a:solidFill>
                <a:latin typeface="Trebuchet MS"/>
                <a:ea typeface="Trebuchet MS"/>
                <a:cs typeface="Trebuchet MS"/>
                <a:sym typeface="Trebuchet MS"/>
              </a:rPr>
              <a:t>The spiral model</a:t>
            </a:r>
            <a:endParaRPr/>
          </a:p>
        </p:txBody>
      </p:sp>
      <p:pic>
        <p:nvPicPr>
          <p:cNvPr id="649" name="Google Shape;649;p65"/>
          <p:cNvPicPr preferRelativeResize="0"/>
          <p:nvPr/>
        </p:nvPicPr>
        <p:blipFill rotWithShape="1">
          <a:blip r:embed="rId3">
            <a:alphaModFix/>
          </a:blip>
          <a:srcRect b="0" l="0" r="0" t="0"/>
          <a:stretch/>
        </p:blipFill>
        <p:spPr>
          <a:xfrm>
            <a:off x="457200" y="1905000"/>
            <a:ext cx="7924800" cy="41910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66"/>
          <p:cNvSpPr txBox="1"/>
          <p:nvPr>
            <p:ph type="title"/>
          </p:nvPr>
        </p:nvSpPr>
        <p:spPr>
          <a:xfrm>
            <a:off x="0" y="0"/>
            <a:ext cx="9144000" cy="762000"/>
          </a:xfrm>
          <a:prstGeom prst="rect">
            <a:avLst/>
          </a:prstGeom>
          <a:solidFill>
            <a:srgbClr val="A04210"/>
          </a:solidFill>
          <a:ln>
            <a:noFill/>
          </a:ln>
        </p:spPr>
        <p:txBody>
          <a:bodyPr anchorCtr="0" anchor="b" bIns="45700" lIns="91425" spcFirstLastPara="1" rIns="91425" wrap="square" tIns="45700">
            <a:normAutofit/>
          </a:bodyPr>
          <a:lstStyle/>
          <a:p>
            <a:pPr indent="0" lvl="0" marL="484187" rtl="0" algn="l">
              <a:lnSpc>
                <a:spcPct val="95000"/>
              </a:lnSpc>
              <a:spcBef>
                <a:spcPts val="0"/>
              </a:spcBef>
              <a:spcAft>
                <a:spcPts val="0"/>
              </a:spcAft>
              <a:buClr>
                <a:schemeClr val="lt1"/>
              </a:buClr>
              <a:buSzPts val="3600"/>
              <a:buFont typeface="Trebuchet MS"/>
              <a:buNone/>
            </a:pPr>
            <a:r>
              <a:rPr b="0" i="0" lang="en-US" sz="3600" u="none">
                <a:solidFill>
                  <a:schemeClr val="lt1"/>
                </a:solidFill>
                <a:latin typeface="Trebuchet MS"/>
                <a:ea typeface="Trebuchet MS"/>
                <a:cs typeface="Trebuchet MS"/>
                <a:sym typeface="Trebuchet MS"/>
              </a:rPr>
              <a:t>Spiral Model Contd..</a:t>
            </a:r>
            <a:endParaRPr/>
          </a:p>
        </p:txBody>
      </p:sp>
      <p:sp>
        <p:nvSpPr>
          <p:cNvPr id="655" name="Google Shape;655;p66"/>
          <p:cNvSpPr txBox="1"/>
          <p:nvPr>
            <p:ph idx="1" type="body"/>
          </p:nvPr>
        </p:nvSpPr>
        <p:spPr>
          <a:xfrm>
            <a:off x="0" y="1143000"/>
            <a:ext cx="7162800" cy="5715000"/>
          </a:xfrm>
          <a:prstGeom prst="rect">
            <a:avLst/>
          </a:prstGeom>
          <a:solidFill>
            <a:srgbClr val="FFFFFF"/>
          </a:solidFill>
          <a:ln cap="flat" cmpd="sng" w="9525">
            <a:solidFill>
              <a:schemeClr val="lt1"/>
            </a:solidFill>
            <a:prstDash val="solid"/>
            <a:miter lim="524288"/>
            <a:headEnd len="sm" w="sm" type="none"/>
            <a:tailEnd len="sm" w="sm" type="none"/>
          </a:ln>
        </p:spPr>
        <p:txBody>
          <a:bodyPr anchorCtr="0" anchor="t" bIns="45700" lIns="91425" spcFirstLastPara="1" rIns="91425" wrap="square" tIns="45700">
            <a:noAutofit/>
          </a:bodyPr>
          <a:lstStyle/>
          <a:p>
            <a:pPr indent="-255586" lvl="0" marL="365125" marR="0" rtl="0" algn="just">
              <a:lnSpc>
                <a:spcPct val="80000"/>
              </a:lnSpc>
              <a:spcBef>
                <a:spcPts val="0"/>
              </a:spcBef>
              <a:spcAft>
                <a:spcPts val="0"/>
              </a:spcAft>
              <a:buClr>
                <a:schemeClr val="accent1"/>
              </a:buClr>
              <a:buSzPts val="1920"/>
              <a:buFont typeface="Noto Sans Symbols"/>
              <a:buChar char="►"/>
            </a:pPr>
            <a:r>
              <a:rPr b="0" i="0" lang="en-US" sz="2400" u="none">
                <a:solidFill>
                  <a:schemeClr val="dk1"/>
                </a:solidFill>
                <a:latin typeface="Simplified Arabic"/>
                <a:ea typeface="Simplified Arabic"/>
                <a:cs typeface="Simplified Arabic"/>
                <a:sym typeface="Simplified Arabic"/>
              </a:rPr>
              <a:t>The Spiral Model was designed to include the best features from the Waterfall and Prototyping Models, and introduces a new component - risk-assessment.</a:t>
            </a:r>
            <a:endParaRPr/>
          </a:p>
          <a:p>
            <a:pPr indent="-133666" lvl="0" marL="365125" marR="0" rtl="0" algn="just">
              <a:lnSpc>
                <a:spcPct val="80000"/>
              </a:lnSpc>
              <a:spcBef>
                <a:spcPts val="1000"/>
              </a:spcBef>
              <a:spcAft>
                <a:spcPts val="0"/>
              </a:spcAft>
              <a:buClr>
                <a:schemeClr val="accent1"/>
              </a:buClr>
              <a:buSzPts val="1920"/>
              <a:buFont typeface="Noto Sans Symbols"/>
              <a:buNone/>
            </a:pPr>
            <a:r>
              <a:t/>
            </a:r>
            <a:endParaRPr b="0" i="0" sz="2400" u="none">
              <a:solidFill>
                <a:schemeClr val="dk1"/>
              </a:solidFill>
              <a:latin typeface="Simplified Arabic"/>
              <a:ea typeface="Simplified Arabic"/>
              <a:cs typeface="Simplified Arabic"/>
              <a:sym typeface="Simplified Arabic"/>
            </a:endParaRPr>
          </a:p>
          <a:p>
            <a:pPr indent="-255586" lvl="0" marL="365125" marR="0" rtl="0" algn="just">
              <a:lnSpc>
                <a:spcPct val="80000"/>
              </a:lnSpc>
              <a:spcBef>
                <a:spcPts val="1000"/>
              </a:spcBef>
              <a:spcAft>
                <a:spcPts val="0"/>
              </a:spcAft>
              <a:buClr>
                <a:schemeClr val="accent1"/>
              </a:buClr>
              <a:buSzPts val="1920"/>
              <a:buFont typeface="Noto Sans Symbols"/>
              <a:buChar char="►"/>
            </a:pPr>
            <a:r>
              <a:rPr b="0" i="0" lang="en-US" sz="2400" u="none">
                <a:solidFill>
                  <a:schemeClr val="dk1"/>
                </a:solidFill>
                <a:latin typeface="Simplified Arabic"/>
                <a:ea typeface="Simplified Arabic"/>
                <a:cs typeface="Simplified Arabic"/>
                <a:sym typeface="Simplified Arabic"/>
              </a:rPr>
              <a:t> The term "spiral" is used to describe the process that is followed as the development of the system takes place. </a:t>
            </a:r>
            <a:endParaRPr/>
          </a:p>
          <a:p>
            <a:pPr indent="-133666" lvl="0" marL="365125" marR="0" rtl="0" algn="just">
              <a:lnSpc>
                <a:spcPct val="80000"/>
              </a:lnSpc>
              <a:spcBef>
                <a:spcPts val="1000"/>
              </a:spcBef>
              <a:spcAft>
                <a:spcPts val="0"/>
              </a:spcAft>
              <a:buClr>
                <a:schemeClr val="accent1"/>
              </a:buClr>
              <a:buSzPts val="1920"/>
              <a:buFont typeface="Noto Sans Symbols"/>
              <a:buNone/>
            </a:pPr>
            <a:r>
              <a:t/>
            </a:r>
            <a:endParaRPr b="0" i="0" sz="2400" u="none">
              <a:solidFill>
                <a:schemeClr val="dk1"/>
              </a:solidFill>
              <a:latin typeface="Simplified Arabic"/>
              <a:ea typeface="Simplified Arabic"/>
              <a:cs typeface="Simplified Arabic"/>
              <a:sym typeface="Simplified Arabic"/>
            </a:endParaRPr>
          </a:p>
          <a:p>
            <a:pPr indent="-255586" lvl="0" marL="365125" marR="0" rtl="0" algn="just">
              <a:lnSpc>
                <a:spcPct val="80000"/>
              </a:lnSpc>
              <a:spcBef>
                <a:spcPts val="1000"/>
              </a:spcBef>
              <a:spcAft>
                <a:spcPts val="0"/>
              </a:spcAft>
              <a:buClr>
                <a:schemeClr val="accent1"/>
              </a:buClr>
              <a:buSzPts val="1920"/>
              <a:buFont typeface="Noto Sans Symbols"/>
              <a:buChar char="►"/>
            </a:pPr>
            <a:r>
              <a:rPr b="0" i="0" lang="en-US" sz="2400" u="none">
                <a:solidFill>
                  <a:schemeClr val="dk1"/>
                </a:solidFill>
                <a:latin typeface="Simplified Arabic"/>
                <a:ea typeface="Simplified Arabic"/>
                <a:cs typeface="Simplified Arabic"/>
                <a:sym typeface="Simplified Arabic"/>
              </a:rPr>
              <a:t>Similar to the Prototyping Model, an initial version of the system is developed, and then repetitively modified based on input received from customer evaluations.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5">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67"/>
          <p:cNvSpPr txBox="1"/>
          <p:nvPr>
            <p:ph type="title"/>
          </p:nvPr>
        </p:nvSpPr>
        <p:spPr>
          <a:xfrm>
            <a:off x="0" y="0"/>
            <a:ext cx="9144000" cy="1055687"/>
          </a:xfrm>
          <a:prstGeom prst="rect">
            <a:avLst/>
          </a:prstGeom>
          <a:solidFill>
            <a:srgbClr val="A04210"/>
          </a:solidFill>
          <a:ln>
            <a:noFill/>
          </a:ln>
        </p:spPr>
        <p:txBody>
          <a:bodyPr anchorCtr="0" anchor="b" bIns="45700" lIns="91425" spcFirstLastPara="1" rIns="91425" wrap="square" tIns="45700">
            <a:normAutofit/>
          </a:bodyPr>
          <a:lstStyle/>
          <a:p>
            <a:pPr indent="0" lvl="0" marL="484187" rtl="0" algn="l">
              <a:lnSpc>
                <a:spcPct val="95000"/>
              </a:lnSpc>
              <a:spcBef>
                <a:spcPts val="0"/>
              </a:spcBef>
              <a:spcAft>
                <a:spcPts val="0"/>
              </a:spcAft>
              <a:buClr>
                <a:schemeClr val="lt1"/>
              </a:buClr>
              <a:buSzPts val="3600"/>
              <a:buFont typeface="Trebuchet MS"/>
              <a:buNone/>
            </a:pPr>
            <a:r>
              <a:rPr b="0" i="0" lang="en-US" sz="3600" u="none">
                <a:solidFill>
                  <a:schemeClr val="lt1"/>
                </a:solidFill>
                <a:latin typeface="Trebuchet MS"/>
                <a:ea typeface="Trebuchet MS"/>
                <a:cs typeface="Trebuchet MS"/>
                <a:sym typeface="Trebuchet MS"/>
              </a:rPr>
              <a:t>Spiral Model Contd..</a:t>
            </a:r>
            <a:endParaRPr/>
          </a:p>
        </p:txBody>
      </p:sp>
      <p:sp>
        <p:nvSpPr>
          <p:cNvPr id="661" name="Google Shape;661;p67"/>
          <p:cNvSpPr txBox="1"/>
          <p:nvPr>
            <p:ph idx="1" type="body"/>
          </p:nvPr>
        </p:nvSpPr>
        <p:spPr>
          <a:xfrm>
            <a:off x="0" y="1219200"/>
            <a:ext cx="7239000" cy="4800600"/>
          </a:xfrm>
          <a:prstGeom prst="rect">
            <a:avLst/>
          </a:prstGeom>
          <a:solidFill>
            <a:srgbClr val="FFFFFF"/>
          </a:solidFill>
          <a:ln cap="flat" cmpd="sng" w="9525">
            <a:solidFill>
              <a:schemeClr val="lt1"/>
            </a:solidFill>
            <a:prstDash val="solid"/>
            <a:miter lim="524288"/>
            <a:headEnd len="sm" w="sm" type="none"/>
            <a:tailEnd len="sm" w="sm" type="none"/>
          </a:ln>
        </p:spPr>
        <p:txBody>
          <a:bodyPr anchorCtr="0" anchor="t" bIns="45700" lIns="91425" spcFirstLastPara="1" rIns="91425" wrap="square" tIns="45700">
            <a:noAutofit/>
          </a:bodyPr>
          <a:lstStyle/>
          <a:p>
            <a:pPr indent="-255586" lvl="0" marL="365125" marR="0" rtl="0" algn="just">
              <a:lnSpc>
                <a:spcPct val="80000"/>
              </a:lnSpc>
              <a:spcBef>
                <a:spcPts val="0"/>
              </a:spcBef>
              <a:spcAft>
                <a:spcPts val="0"/>
              </a:spcAft>
              <a:buClr>
                <a:schemeClr val="accent1"/>
              </a:buClr>
              <a:buSzPts val="1920"/>
              <a:buFont typeface="Noto Sans Symbols"/>
              <a:buChar char="►"/>
            </a:pPr>
            <a:r>
              <a:rPr b="0" i="0" lang="en-US" sz="2400" u="none">
                <a:solidFill>
                  <a:schemeClr val="dk1"/>
                </a:solidFill>
                <a:latin typeface="Simplified Arabic"/>
                <a:ea typeface="Simplified Arabic"/>
                <a:cs typeface="Simplified Arabic"/>
                <a:sym typeface="Simplified Arabic"/>
              </a:rPr>
              <a:t>Unlike the Prototyping Model, however, the development of each version of the system is carefully designed using the steps involved in the Waterfall Model. </a:t>
            </a:r>
            <a:endParaRPr/>
          </a:p>
          <a:p>
            <a:pPr indent="-133666" lvl="0" marL="365125" marR="0" rtl="0" algn="just">
              <a:lnSpc>
                <a:spcPct val="80000"/>
              </a:lnSpc>
              <a:spcBef>
                <a:spcPts val="1000"/>
              </a:spcBef>
              <a:spcAft>
                <a:spcPts val="0"/>
              </a:spcAft>
              <a:buClr>
                <a:schemeClr val="accent1"/>
              </a:buClr>
              <a:buSzPts val="1920"/>
              <a:buFont typeface="Noto Sans Symbols"/>
              <a:buNone/>
            </a:pPr>
            <a:r>
              <a:t/>
            </a:r>
            <a:endParaRPr b="0" i="0" sz="2400" u="none">
              <a:solidFill>
                <a:schemeClr val="dk1"/>
              </a:solidFill>
              <a:latin typeface="Simplified Arabic"/>
              <a:ea typeface="Simplified Arabic"/>
              <a:cs typeface="Simplified Arabic"/>
              <a:sym typeface="Simplified Arabic"/>
            </a:endParaRPr>
          </a:p>
          <a:p>
            <a:pPr indent="-133666" lvl="0" marL="365125" marR="0" rtl="0" algn="just">
              <a:lnSpc>
                <a:spcPct val="80000"/>
              </a:lnSpc>
              <a:spcBef>
                <a:spcPts val="1000"/>
              </a:spcBef>
              <a:spcAft>
                <a:spcPts val="0"/>
              </a:spcAft>
              <a:buClr>
                <a:schemeClr val="accent1"/>
              </a:buClr>
              <a:buSzPts val="1920"/>
              <a:buFont typeface="Noto Sans Symbols"/>
              <a:buNone/>
            </a:pPr>
            <a:r>
              <a:t/>
            </a:r>
            <a:endParaRPr b="0" i="0" sz="2400" u="none">
              <a:solidFill>
                <a:schemeClr val="dk1"/>
              </a:solidFill>
              <a:latin typeface="Simplified Arabic"/>
              <a:ea typeface="Simplified Arabic"/>
              <a:cs typeface="Simplified Arabic"/>
              <a:sym typeface="Simplified Arabic"/>
            </a:endParaRPr>
          </a:p>
          <a:p>
            <a:pPr indent="-255586" lvl="0" marL="365125" marR="0" rtl="0" algn="just">
              <a:lnSpc>
                <a:spcPct val="80000"/>
              </a:lnSpc>
              <a:spcBef>
                <a:spcPts val="1000"/>
              </a:spcBef>
              <a:spcAft>
                <a:spcPts val="0"/>
              </a:spcAft>
              <a:buClr>
                <a:schemeClr val="accent1"/>
              </a:buClr>
              <a:buSzPts val="1920"/>
              <a:buFont typeface="Noto Sans Symbols"/>
              <a:buChar char="►"/>
            </a:pPr>
            <a:r>
              <a:rPr b="0" i="0" lang="en-US" sz="2400" u="none">
                <a:solidFill>
                  <a:schemeClr val="dk1"/>
                </a:solidFill>
                <a:latin typeface="Simplified Arabic"/>
                <a:ea typeface="Simplified Arabic"/>
                <a:cs typeface="Simplified Arabic"/>
                <a:sym typeface="Simplified Arabic"/>
              </a:rPr>
              <a:t>With each iteration around the spiral (beginning at the center and working outward), progressively more complete versions of the system are built.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1">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68"/>
          <p:cNvSpPr txBox="1"/>
          <p:nvPr>
            <p:ph type="title"/>
          </p:nvPr>
        </p:nvSpPr>
        <p:spPr>
          <a:xfrm>
            <a:off x="0" y="0"/>
            <a:ext cx="9144000" cy="685800"/>
          </a:xfrm>
          <a:prstGeom prst="rect">
            <a:avLst/>
          </a:prstGeom>
          <a:solidFill>
            <a:srgbClr val="A04210"/>
          </a:solidFill>
          <a:ln>
            <a:noFill/>
          </a:ln>
        </p:spPr>
        <p:txBody>
          <a:bodyPr anchorCtr="0" anchor="b" bIns="45700" lIns="91425" spcFirstLastPara="1" rIns="91425" wrap="square" tIns="45700">
            <a:normAutofit/>
          </a:bodyPr>
          <a:lstStyle/>
          <a:p>
            <a:pPr indent="0" lvl="0" marL="484187" rtl="0" algn="l">
              <a:lnSpc>
                <a:spcPct val="95000"/>
              </a:lnSpc>
              <a:spcBef>
                <a:spcPts val="0"/>
              </a:spcBef>
              <a:spcAft>
                <a:spcPts val="0"/>
              </a:spcAft>
              <a:buClr>
                <a:schemeClr val="lt1"/>
              </a:buClr>
              <a:buSzPts val="3600"/>
              <a:buFont typeface="Trebuchet MS"/>
              <a:buNone/>
            </a:pPr>
            <a:r>
              <a:rPr b="0" i="0" lang="en-US" sz="3600" u="none">
                <a:solidFill>
                  <a:schemeClr val="lt1"/>
                </a:solidFill>
                <a:latin typeface="Trebuchet MS"/>
                <a:ea typeface="Trebuchet MS"/>
                <a:cs typeface="Trebuchet MS"/>
                <a:sym typeface="Trebuchet MS"/>
              </a:rPr>
              <a:t>Spiral Model Contd..</a:t>
            </a:r>
            <a:endParaRPr/>
          </a:p>
        </p:txBody>
      </p:sp>
      <p:sp>
        <p:nvSpPr>
          <p:cNvPr id="667" name="Google Shape;667;p68"/>
          <p:cNvSpPr txBox="1"/>
          <p:nvPr>
            <p:ph idx="1" type="body"/>
          </p:nvPr>
        </p:nvSpPr>
        <p:spPr>
          <a:xfrm>
            <a:off x="152400" y="1219200"/>
            <a:ext cx="7999412" cy="4889500"/>
          </a:xfrm>
          <a:prstGeom prst="rect">
            <a:avLst/>
          </a:prstGeom>
          <a:solidFill>
            <a:srgbClr val="FFFFFF"/>
          </a:solidFill>
          <a:ln cap="flat" cmpd="sng" w="9525">
            <a:solidFill>
              <a:schemeClr val="lt1"/>
            </a:solidFill>
            <a:prstDash val="solid"/>
            <a:miter lim="524288"/>
            <a:headEnd len="sm" w="sm" type="none"/>
            <a:tailEnd len="sm" w="sm" type="none"/>
          </a:ln>
        </p:spPr>
        <p:txBody>
          <a:bodyPr anchorCtr="0" anchor="t" bIns="45700" lIns="91425" spcFirstLastPara="1" rIns="91425" wrap="square" tIns="45700">
            <a:noAutofit/>
          </a:bodyPr>
          <a:lstStyle/>
          <a:p>
            <a:pPr indent="-255586" lvl="0" marL="365125" marR="0" rtl="0" algn="just">
              <a:lnSpc>
                <a:spcPct val="80000"/>
              </a:lnSpc>
              <a:spcBef>
                <a:spcPts val="0"/>
              </a:spcBef>
              <a:spcAft>
                <a:spcPts val="0"/>
              </a:spcAft>
              <a:buClr>
                <a:schemeClr val="accent1"/>
              </a:buClr>
              <a:buSzPts val="1920"/>
              <a:buFont typeface="Noto Sans Symbols"/>
              <a:buChar char="►"/>
            </a:pPr>
            <a:r>
              <a:rPr b="0" i="0" lang="en-US" sz="2400" u="none">
                <a:solidFill>
                  <a:schemeClr val="dk1"/>
                </a:solidFill>
                <a:latin typeface="Simplified Arabic"/>
                <a:ea typeface="Simplified Arabic"/>
                <a:cs typeface="Simplified Arabic"/>
                <a:sym typeface="Simplified Arabic"/>
              </a:rPr>
              <a:t>Risk assessment is included as a step in the development process as a means of evaluating each version of the system to determine whether or not development should continue. </a:t>
            </a:r>
            <a:endParaRPr/>
          </a:p>
          <a:p>
            <a:pPr indent="-133666" lvl="0" marL="365125" marR="0" rtl="0" algn="just">
              <a:lnSpc>
                <a:spcPct val="80000"/>
              </a:lnSpc>
              <a:spcBef>
                <a:spcPts val="1000"/>
              </a:spcBef>
              <a:spcAft>
                <a:spcPts val="0"/>
              </a:spcAft>
              <a:buClr>
                <a:schemeClr val="accent1"/>
              </a:buClr>
              <a:buSzPts val="1920"/>
              <a:buFont typeface="Noto Sans Symbols"/>
              <a:buNone/>
            </a:pPr>
            <a:r>
              <a:t/>
            </a:r>
            <a:endParaRPr b="0" i="0" sz="2400" u="none">
              <a:solidFill>
                <a:schemeClr val="dk1"/>
              </a:solidFill>
              <a:latin typeface="Simplified Arabic"/>
              <a:ea typeface="Simplified Arabic"/>
              <a:cs typeface="Simplified Arabic"/>
              <a:sym typeface="Simplified Arabic"/>
            </a:endParaRPr>
          </a:p>
          <a:p>
            <a:pPr indent="-133666" lvl="0" marL="365125" marR="0" rtl="0" algn="just">
              <a:lnSpc>
                <a:spcPct val="80000"/>
              </a:lnSpc>
              <a:spcBef>
                <a:spcPts val="1000"/>
              </a:spcBef>
              <a:spcAft>
                <a:spcPts val="0"/>
              </a:spcAft>
              <a:buClr>
                <a:schemeClr val="accent1"/>
              </a:buClr>
              <a:buSzPts val="1920"/>
              <a:buFont typeface="Noto Sans Symbols"/>
              <a:buNone/>
            </a:pPr>
            <a:r>
              <a:t/>
            </a:r>
            <a:endParaRPr b="0" i="0" sz="2400" u="none">
              <a:solidFill>
                <a:schemeClr val="dk1"/>
              </a:solidFill>
              <a:latin typeface="Simplified Arabic"/>
              <a:ea typeface="Simplified Arabic"/>
              <a:cs typeface="Simplified Arabic"/>
              <a:sym typeface="Simplified Arabic"/>
            </a:endParaRPr>
          </a:p>
          <a:p>
            <a:pPr indent="-255586" lvl="0" marL="365125" marR="0" rtl="0" algn="just">
              <a:lnSpc>
                <a:spcPct val="80000"/>
              </a:lnSpc>
              <a:spcBef>
                <a:spcPts val="1000"/>
              </a:spcBef>
              <a:spcAft>
                <a:spcPts val="0"/>
              </a:spcAft>
              <a:buClr>
                <a:schemeClr val="accent1"/>
              </a:buClr>
              <a:buSzPts val="1920"/>
              <a:buFont typeface="Noto Sans Symbols"/>
              <a:buChar char="►"/>
            </a:pPr>
            <a:r>
              <a:rPr b="0" i="0" lang="en-US" sz="2400" u="none">
                <a:solidFill>
                  <a:schemeClr val="dk1"/>
                </a:solidFill>
                <a:latin typeface="Simplified Arabic"/>
                <a:ea typeface="Simplified Arabic"/>
                <a:cs typeface="Simplified Arabic"/>
                <a:sym typeface="Simplified Arabic"/>
              </a:rPr>
              <a:t>If the customer decides that any identified risks are too great, the project may be halted.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7">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69"/>
          <p:cNvSpPr txBox="1"/>
          <p:nvPr>
            <p:ph type="title"/>
          </p:nvPr>
        </p:nvSpPr>
        <p:spPr>
          <a:xfrm>
            <a:off x="0" y="0"/>
            <a:ext cx="9144000" cy="762000"/>
          </a:xfrm>
          <a:prstGeom prst="rect">
            <a:avLst/>
          </a:prstGeom>
          <a:solidFill>
            <a:srgbClr val="A04210"/>
          </a:solidFill>
          <a:ln>
            <a:noFill/>
          </a:ln>
        </p:spPr>
        <p:txBody>
          <a:bodyPr anchorCtr="0" anchor="b" bIns="45700" lIns="91425" spcFirstLastPara="1" rIns="91425" wrap="square" tIns="45700">
            <a:normAutofit/>
          </a:bodyPr>
          <a:lstStyle/>
          <a:p>
            <a:pPr indent="0" lvl="0" marL="484187" rtl="0" algn="l">
              <a:lnSpc>
                <a:spcPct val="95000"/>
              </a:lnSpc>
              <a:spcBef>
                <a:spcPts val="0"/>
              </a:spcBef>
              <a:spcAft>
                <a:spcPts val="0"/>
              </a:spcAft>
              <a:buClr>
                <a:schemeClr val="lt1"/>
              </a:buClr>
              <a:buSzPts val="3600"/>
              <a:buFont typeface="Trebuchet MS"/>
              <a:buNone/>
            </a:pPr>
            <a:r>
              <a:rPr b="0" i="0" lang="en-US" sz="3600" u="none">
                <a:solidFill>
                  <a:schemeClr val="lt1"/>
                </a:solidFill>
                <a:latin typeface="Trebuchet MS"/>
                <a:ea typeface="Trebuchet MS"/>
                <a:cs typeface="Trebuchet MS"/>
                <a:sym typeface="Trebuchet MS"/>
              </a:rPr>
              <a:t>6 Task Regions</a:t>
            </a:r>
            <a:endParaRPr/>
          </a:p>
        </p:txBody>
      </p:sp>
      <p:sp>
        <p:nvSpPr>
          <p:cNvPr id="673" name="Google Shape;673;p69"/>
          <p:cNvSpPr txBox="1"/>
          <p:nvPr>
            <p:ph idx="1" type="body"/>
          </p:nvPr>
        </p:nvSpPr>
        <p:spPr>
          <a:xfrm>
            <a:off x="152400" y="1219200"/>
            <a:ext cx="7239000" cy="4937125"/>
          </a:xfrm>
          <a:prstGeom prst="rect">
            <a:avLst/>
          </a:prstGeom>
          <a:noFill/>
          <a:ln>
            <a:noFill/>
          </a:ln>
        </p:spPr>
        <p:txBody>
          <a:bodyPr anchorCtr="0" anchor="t" bIns="45700" lIns="91425" spcFirstLastPara="1" rIns="91425" wrap="square" tIns="45700">
            <a:noAutofit/>
          </a:bodyPr>
          <a:lstStyle/>
          <a:p>
            <a:pPr indent="-255587" lvl="0" marL="365125" marR="0" rtl="0" algn="just">
              <a:lnSpc>
                <a:spcPct val="80000"/>
              </a:lnSpc>
              <a:spcBef>
                <a:spcPts val="0"/>
              </a:spcBef>
              <a:spcAft>
                <a:spcPts val="0"/>
              </a:spcAft>
              <a:buClr>
                <a:schemeClr val="accent1"/>
              </a:buClr>
              <a:buSzPts val="2560"/>
              <a:buFont typeface="Noto Sans Symbols"/>
              <a:buChar char="►"/>
            </a:pPr>
            <a:r>
              <a:rPr b="1" i="0" lang="en-US" sz="3200" u="none">
                <a:solidFill>
                  <a:schemeClr val="dk1"/>
                </a:solidFill>
                <a:latin typeface="Simplified Arabic"/>
                <a:ea typeface="Simplified Arabic"/>
                <a:cs typeface="Simplified Arabic"/>
                <a:sym typeface="Simplified Arabic"/>
              </a:rPr>
              <a:t>Customer communication </a:t>
            </a:r>
            <a:r>
              <a:rPr b="0" i="0" lang="en-US" sz="3200" u="none">
                <a:solidFill>
                  <a:schemeClr val="dk1"/>
                </a:solidFill>
                <a:latin typeface="Simplified Arabic"/>
                <a:ea typeface="Simplified Arabic"/>
                <a:cs typeface="Simplified Arabic"/>
                <a:sym typeface="Simplified Arabic"/>
              </a:rPr>
              <a:t>– to establish effective communication between developer and customer. </a:t>
            </a:r>
            <a:endParaRPr/>
          </a:p>
          <a:p>
            <a:pPr indent="-255587" lvl="0" marL="365125" marR="0" rtl="0" algn="just">
              <a:lnSpc>
                <a:spcPct val="80000"/>
              </a:lnSpc>
              <a:spcBef>
                <a:spcPts val="1000"/>
              </a:spcBef>
              <a:spcAft>
                <a:spcPts val="0"/>
              </a:spcAft>
              <a:buClr>
                <a:schemeClr val="accent1"/>
              </a:buClr>
              <a:buSzPts val="2560"/>
              <a:buFont typeface="Noto Sans Symbols"/>
              <a:buChar char="►"/>
            </a:pPr>
            <a:r>
              <a:rPr b="1" i="0" lang="en-US" sz="3200" u="none">
                <a:solidFill>
                  <a:schemeClr val="dk1"/>
                </a:solidFill>
                <a:latin typeface="Simplified Arabic"/>
                <a:ea typeface="Simplified Arabic"/>
                <a:cs typeface="Simplified Arabic"/>
                <a:sym typeface="Simplified Arabic"/>
              </a:rPr>
              <a:t>Planning</a:t>
            </a:r>
            <a:r>
              <a:rPr b="0" i="0" lang="en-US" sz="3200" u="none">
                <a:solidFill>
                  <a:schemeClr val="dk1"/>
                </a:solidFill>
                <a:latin typeface="Simplified Arabic"/>
                <a:ea typeface="Simplified Arabic"/>
                <a:cs typeface="Simplified Arabic"/>
                <a:sym typeface="Simplified Arabic"/>
              </a:rPr>
              <a:t> – to define resources, time lines and other project related information..</a:t>
            </a:r>
            <a:endParaRPr/>
          </a:p>
          <a:p>
            <a:pPr indent="-255587" lvl="0" marL="365125" marR="0" rtl="0" algn="just">
              <a:lnSpc>
                <a:spcPct val="80000"/>
              </a:lnSpc>
              <a:spcBef>
                <a:spcPts val="1000"/>
              </a:spcBef>
              <a:spcAft>
                <a:spcPts val="0"/>
              </a:spcAft>
              <a:buClr>
                <a:schemeClr val="accent1"/>
              </a:buClr>
              <a:buSzPts val="2560"/>
              <a:buFont typeface="Noto Sans Symbols"/>
              <a:buChar char="►"/>
            </a:pPr>
            <a:r>
              <a:rPr b="1" i="0" lang="en-US" sz="3200" u="none">
                <a:solidFill>
                  <a:schemeClr val="dk1"/>
                </a:solidFill>
                <a:latin typeface="Simplified Arabic"/>
                <a:ea typeface="Simplified Arabic"/>
                <a:cs typeface="Simplified Arabic"/>
                <a:sym typeface="Simplified Arabic"/>
              </a:rPr>
              <a:t>Risk analysis </a:t>
            </a:r>
            <a:r>
              <a:rPr b="0" i="0" lang="en-US" sz="3200" u="none">
                <a:solidFill>
                  <a:schemeClr val="dk1"/>
                </a:solidFill>
                <a:latin typeface="Simplified Arabic"/>
                <a:ea typeface="Simplified Arabic"/>
                <a:cs typeface="Simplified Arabic"/>
                <a:sym typeface="Simplified Arabic"/>
              </a:rPr>
              <a:t>– to assess both technical and management risks.</a:t>
            </a:r>
            <a:endParaRPr/>
          </a:p>
          <a:p>
            <a:pPr indent="-255587" lvl="0" marL="365125" marR="0" rtl="0" algn="just">
              <a:lnSpc>
                <a:spcPct val="80000"/>
              </a:lnSpc>
              <a:spcBef>
                <a:spcPts val="1000"/>
              </a:spcBef>
              <a:spcAft>
                <a:spcPts val="0"/>
              </a:spcAft>
              <a:buClr>
                <a:schemeClr val="accent1"/>
              </a:buClr>
              <a:buSzPts val="2560"/>
              <a:buFont typeface="Noto Sans Symbols"/>
              <a:buChar char="►"/>
            </a:pPr>
            <a:r>
              <a:rPr b="1" i="0" lang="en-US" sz="3200" u="none">
                <a:solidFill>
                  <a:schemeClr val="dk1"/>
                </a:solidFill>
                <a:latin typeface="Simplified Arabic"/>
                <a:ea typeface="Simplified Arabic"/>
                <a:cs typeface="Simplified Arabic"/>
                <a:sym typeface="Simplified Arabic"/>
              </a:rPr>
              <a:t>Engineering</a:t>
            </a:r>
            <a:r>
              <a:rPr b="0" i="0" lang="en-US" sz="3200" u="none">
                <a:solidFill>
                  <a:schemeClr val="dk1"/>
                </a:solidFill>
                <a:latin typeface="Simplified Arabic"/>
                <a:ea typeface="Simplified Arabic"/>
                <a:cs typeface="Simplified Arabic"/>
                <a:sym typeface="Simplified Arabic"/>
              </a:rPr>
              <a:t> – to build one or more representations of the application.</a:t>
            </a:r>
            <a:endParaRPr/>
          </a:p>
          <a:p>
            <a:pPr indent="-180340" lvl="0" marL="342900" marR="0" rtl="0" algn="l">
              <a:spcBef>
                <a:spcPts val="1000"/>
              </a:spcBef>
              <a:spcAft>
                <a:spcPts val="0"/>
              </a:spcAft>
              <a:buClr>
                <a:schemeClr val="accent1"/>
              </a:buClr>
              <a:buSzPts val="2560"/>
              <a:buFont typeface="Noto Sans Symbols"/>
              <a:buNone/>
            </a:pPr>
            <a:r>
              <a:t/>
            </a:r>
            <a:endParaRPr b="0" i="0" sz="3200" u="none">
              <a:solidFill>
                <a:schemeClr val="dk1"/>
              </a:solidFill>
              <a:latin typeface="Simplified Arabic"/>
              <a:ea typeface="Simplified Arabic"/>
              <a:cs typeface="Simplified Arabic"/>
              <a:sym typeface="Simplified Arab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3">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7"/>
          <p:cNvSpPr txBox="1"/>
          <p:nvPr>
            <p:ph type="title"/>
          </p:nvPr>
        </p:nvSpPr>
        <p:spPr>
          <a:xfrm>
            <a:off x="14287" y="0"/>
            <a:ext cx="8763000" cy="685800"/>
          </a:xfrm>
          <a:prstGeom prst="rect">
            <a:avLst/>
          </a:prstGeom>
          <a:solidFill>
            <a:schemeClr val="accent1"/>
          </a:solid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3600"/>
              <a:buFont typeface="Trebuchet MS"/>
              <a:buNone/>
            </a:pPr>
            <a:r>
              <a:rPr b="0" i="0" lang="en-US" sz="3600" u="none">
                <a:solidFill>
                  <a:schemeClr val="lt1"/>
                </a:solidFill>
                <a:latin typeface="Trebuchet MS"/>
                <a:ea typeface="Trebuchet MS"/>
                <a:cs typeface="Trebuchet MS"/>
                <a:sym typeface="Trebuchet MS"/>
              </a:rPr>
              <a:t>Successful software systems</a:t>
            </a:r>
            <a:endParaRPr/>
          </a:p>
        </p:txBody>
      </p:sp>
      <p:sp>
        <p:nvSpPr>
          <p:cNvPr id="204" name="Google Shape;204;p7"/>
          <p:cNvSpPr txBox="1"/>
          <p:nvPr>
            <p:ph idx="1" type="body"/>
          </p:nvPr>
        </p:nvSpPr>
        <p:spPr>
          <a:xfrm>
            <a:off x="2590800" y="914400"/>
            <a:ext cx="6019800" cy="5735637"/>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3840"/>
              <a:buFont typeface="Noto Sans Symbols"/>
              <a:buChar char="►"/>
            </a:pPr>
            <a:r>
              <a:rPr b="0" i="0" lang="en-US" sz="4800" u="none">
                <a:solidFill>
                  <a:srgbClr val="404040"/>
                </a:solidFill>
                <a:latin typeface="Teko"/>
                <a:ea typeface="Teko"/>
                <a:cs typeface="Teko"/>
                <a:sym typeface="Teko"/>
              </a:rPr>
              <a:t>Success rates less compared to other industries</a:t>
            </a:r>
            <a:endParaRPr/>
          </a:p>
          <a:p>
            <a:pPr indent="-342900" lvl="0" marL="342900" marR="0" rtl="0" algn="l">
              <a:lnSpc>
                <a:spcPct val="100000"/>
              </a:lnSpc>
              <a:spcBef>
                <a:spcPts val="1000"/>
              </a:spcBef>
              <a:spcAft>
                <a:spcPts val="0"/>
              </a:spcAft>
              <a:buClr>
                <a:schemeClr val="accent1"/>
              </a:buClr>
              <a:buSzPts val="3840"/>
              <a:buFont typeface="Noto Sans Symbols"/>
              <a:buChar char="►"/>
            </a:pPr>
            <a:r>
              <a:rPr b="0" i="0" lang="en-US" sz="4800" u="none">
                <a:solidFill>
                  <a:srgbClr val="C00000"/>
                </a:solidFill>
                <a:latin typeface="Teko"/>
                <a:ea typeface="Teko"/>
                <a:cs typeface="Teko"/>
                <a:sym typeface="Teko"/>
              </a:rPr>
              <a:t>Success</a:t>
            </a:r>
            <a:endParaRPr/>
          </a:p>
          <a:p>
            <a:pPr indent="-285750" lvl="1" marL="742950" marR="0" rtl="0" algn="l">
              <a:lnSpc>
                <a:spcPct val="100000"/>
              </a:lnSpc>
              <a:spcBef>
                <a:spcPts val="1000"/>
              </a:spcBef>
              <a:spcAft>
                <a:spcPts val="0"/>
              </a:spcAft>
              <a:buClr>
                <a:schemeClr val="accent1"/>
              </a:buClr>
              <a:buSzPts val="3840"/>
              <a:buFont typeface="Noto Sans Symbols"/>
              <a:buChar char="►"/>
            </a:pPr>
            <a:r>
              <a:rPr b="0" i="0" lang="en-US" sz="4800" u="none" cap="none" strike="noStrike">
                <a:solidFill>
                  <a:srgbClr val="404040"/>
                </a:solidFill>
                <a:latin typeface="Teko"/>
                <a:ea typeface="Teko"/>
                <a:cs typeface="Teko"/>
                <a:sym typeface="Teko"/>
              </a:rPr>
              <a:t>Development complete</a:t>
            </a:r>
            <a:endParaRPr/>
          </a:p>
          <a:p>
            <a:pPr indent="-285750" lvl="1" marL="742950" marR="0" rtl="0" algn="l">
              <a:lnSpc>
                <a:spcPct val="100000"/>
              </a:lnSpc>
              <a:spcBef>
                <a:spcPts val="1000"/>
              </a:spcBef>
              <a:spcAft>
                <a:spcPts val="0"/>
              </a:spcAft>
              <a:buClr>
                <a:schemeClr val="accent1"/>
              </a:buClr>
              <a:buSzPts val="3840"/>
              <a:buFont typeface="Noto Sans Symbols"/>
              <a:buChar char="►"/>
            </a:pPr>
            <a:r>
              <a:rPr b="0" i="0" lang="en-US" sz="4800" u="none" cap="none" strike="noStrike">
                <a:solidFill>
                  <a:srgbClr val="404040"/>
                </a:solidFill>
                <a:latin typeface="Teko"/>
                <a:ea typeface="Teko"/>
                <a:cs typeface="Teko"/>
                <a:sym typeface="Teko"/>
              </a:rPr>
              <a:t>It is useful, usable &amp; Used</a:t>
            </a:r>
            <a:endParaRPr/>
          </a:p>
          <a:p>
            <a:pPr indent="-184150" lvl="1" marL="742950" marR="0" rtl="0" algn="l">
              <a:lnSpc>
                <a:spcPct val="100000"/>
              </a:lnSpc>
              <a:spcBef>
                <a:spcPts val="1000"/>
              </a:spcBef>
              <a:spcAft>
                <a:spcPts val="0"/>
              </a:spcAft>
              <a:buClr>
                <a:schemeClr val="accent1"/>
              </a:buClr>
              <a:buSzPts val="1600"/>
              <a:buFont typeface="Noto Sans Symbols"/>
              <a:buNone/>
            </a:pPr>
            <a:r>
              <a:t/>
            </a:r>
            <a:endParaRPr b="0" i="0" sz="2000" u="none" cap="none" strike="noStrike">
              <a:solidFill>
                <a:srgbClr val="404040"/>
              </a:solidFill>
              <a:latin typeface="Arabic Typesetting"/>
              <a:ea typeface="Arabic Typesetting"/>
              <a:cs typeface="Arabic Typesetting"/>
              <a:sym typeface="Arabic Typesetting"/>
            </a:endParaRPr>
          </a:p>
          <a:p>
            <a:pPr indent="-241300" lvl="0" marL="342900" marR="0" rtl="0" algn="l">
              <a:spcBef>
                <a:spcPts val="1000"/>
              </a:spcBef>
              <a:spcAft>
                <a:spcPts val="0"/>
              </a:spcAft>
              <a:buClr>
                <a:schemeClr val="accent1"/>
              </a:buClr>
              <a:buSzPts val="1600"/>
              <a:buFont typeface="Noto Sans Symbols"/>
              <a:buNone/>
            </a:pPr>
            <a:r>
              <a:t/>
            </a:r>
            <a:endParaRPr b="0" i="0" sz="2000" u="none" cap="none" strike="noStrike">
              <a:solidFill>
                <a:srgbClr val="404040"/>
              </a:solidFill>
              <a:latin typeface="Arabic Typesetting"/>
              <a:ea typeface="Arabic Typesetting"/>
              <a:cs typeface="Arabic Typesetting"/>
              <a:sym typeface="Arabic Typesetting"/>
            </a:endParaRPr>
          </a:p>
        </p:txBody>
      </p:sp>
      <p:pic>
        <p:nvPicPr>
          <p:cNvPr id="205" name="Google Shape;205;p7"/>
          <p:cNvPicPr preferRelativeResize="0"/>
          <p:nvPr/>
        </p:nvPicPr>
        <p:blipFill rotWithShape="1">
          <a:blip r:embed="rId3">
            <a:alphaModFix/>
          </a:blip>
          <a:srcRect b="0" l="0" r="0" t="0"/>
          <a:stretch/>
        </p:blipFill>
        <p:spPr>
          <a:xfrm rot="-2220000">
            <a:off x="-63500" y="3579812"/>
            <a:ext cx="2819400" cy="809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70"/>
          <p:cNvSpPr txBox="1"/>
          <p:nvPr>
            <p:ph type="title"/>
          </p:nvPr>
        </p:nvSpPr>
        <p:spPr>
          <a:xfrm>
            <a:off x="0" y="0"/>
            <a:ext cx="9144000" cy="762000"/>
          </a:xfrm>
          <a:prstGeom prst="rect">
            <a:avLst/>
          </a:prstGeom>
          <a:solidFill>
            <a:srgbClr val="A04210"/>
          </a:solidFill>
          <a:ln>
            <a:noFill/>
          </a:ln>
        </p:spPr>
        <p:txBody>
          <a:bodyPr anchorCtr="0" anchor="b" bIns="45700" lIns="91425" spcFirstLastPara="1" rIns="91425" wrap="square" tIns="45700">
            <a:normAutofit/>
          </a:bodyPr>
          <a:lstStyle/>
          <a:p>
            <a:pPr indent="0" lvl="0" marL="484187" rtl="0" algn="l">
              <a:lnSpc>
                <a:spcPct val="95000"/>
              </a:lnSpc>
              <a:spcBef>
                <a:spcPts val="0"/>
              </a:spcBef>
              <a:spcAft>
                <a:spcPts val="0"/>
              </a:spcAft>
              <a:buClr>
                <a:schemeClr val="lt1"/>
              </a:buClr>
              <a:buSzPts val="3600"/>
              <a:buFont typeface="Trebuchet MS"/>
              <a:buNone/>
            </a:pPr>
            <a:r>
              <a:rPr b="0" i="0" lang="en-US" sz="3600" u="none">
                <a:solidFill>
                  <a:schemeClr val="lt1"/>
                </a:solidFill>
                <a:latin typeface="Trebuchet MS"/>
                <a:ea typeface="Trebuchet MS"/>
                <a:cs typeface="Trebuchet MS"/>
                <a:sym typeface="Trebuchet MS"/>
              </a:rPr>
              <a:t>Contd…</a:t>
            </a:r>
            <a:endParaRPr/>
          </a:p>
        </p:txBody>
      </p:sp>
      <p:sp>
        <p:nvSpPr>
          <p:cNvPr id="679" name="Google Shape;679;p70"/>
          <p:cNvSpPr txBox="1"/>
          <p:nvPr>
            <p:ph idx="1" type="body"/>
          </p:nvPr>
        </p:nvSpPr>
        <p:spPr>
          <a:xfrm>
            <a:off x="457200" y="990600"/>
            <a:ext cx="7086600" cy="4937125"/>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accent1"/>
              </a:buClr>
              <a:buSzPts val="2560"/>
              <a:buFont typeface="Noto Sans Symbols"/>
              <a:buChar char="►"/>
            </a:pPr>
            <a:r>
              <a:rPr b="1" i="0" lang="en-US" sz="3200" u="none">
                <a:solidFill>
                  <a:schemeClr val="dk1"/>
                </a:solidFill>
                <a:latin typeface="Simplified Arabic"/>
                <a:ea typeface="Simplified Arabic"/>
                <a:cs typeface="Simplified Arabic"/>
                <a:sym typeface="Simplified Arabic"/>
              </a:rPr>
              <a:t>Construction and release – </a:t>
            </a:r>
            <a:r>
              <a:rPr b="0" i="0" lang="en-US" sz="3200" u="none">
                <a:solidFill>
                  <a:schemeClr val="dk1"/>
                </a:solidFill>
                <a:latin typeface="Simplified Arabic"/>
                <a:ea typeface="Simplified Arabic"/>
                <a:cs typeface="Simplified Arabic"/>
                <a:sym typeface="Simplified Arabic"/>
              </a:rPr>
              <a:t>to construct, test, install and provide user support (e.g., documentation and training).</a:t>
            </a:r>
            <a:endParaRPr/>
          </a:p>
          <a:p>
            <a:pPr indent="-342900" lvl="0" marL="342900" marR="0" rtl="0" algn="just">
              <a:lnSpc>
                <a:spcPct val="100000"/>
              </a:lnSpc>
              <a:spcBef>
                <a:spcPts val="1000"/>
              </a:spcBef>
              <a:spcAft>
                <a:spcPts val="0"/>
              </a:spcAft>
              <a:buClr>
                <a:schemeClr val="accent1"/>
              </a:buClr>
              <a:buSzPts val="2560"/>
              <a:buFont typeface="Noto Sans Symbols"/>
              <a:buChar char="►"/>
            </a:pPr>
            <a:r>
              <a:rPr b="1" i="0" lang="en-US" sz="3200" u="none">
                <a:solidFill>
                  <a:schemeClr val="dk1"/>
                </a:solidFill>
                <a:latin typeface="Simplified Arabic"/>
                <a:ea typeface="Simplified Arabic"/>
                <a:cs typeface="Simplified Arabic"/>
                <a:sym typeface="Simplified Arabic"/>
              </a:rPr>
              <a:t>Customer evaluation – </a:t>
            </a:r>
            <a:r>
              <a:rPr b="0" i="0" lang="en-US" sz="3200" u="none">
                <a:solidFill>
                  <a:schemeClr val="dk1"/>
                </a:solidFill>
                <a:latin typeface="Simplified Arabic"/>
                <a:ea typeface="Simplified Arabic"/>
                <a:cs typeface="Simplified Arabic"/>
                <a:sym typeface="Simplified Arabic"/>
              </a:rPr>
              <a:t>to obtain customer feedback based on the evaluation of the software representation created during the engineering stage and implemented during the install stage. </a:t>
            </a:r>
            <a:endParaRPr/>
          </a:p>
          <a:p>
            <a:pPr indent="-180340" lvl="0" marL="342900" marR="0" rtl="0" algn="l">
              <a:spcBef>
                <a:spcPts val="1000"/>
              </a:spcBef>
              <a:spcAft>
                <a:spcPts val="0"/>
              </a:spcAft>
              <a:buClr>
                <a:schemeClr val="accent1"/>
              </a:buClr>
              <a:buSzPts val="2560"/>
              <a:buFont typeface="Noto Sans Symbols"/>
              <a:buNone/>
            </a:pPr>
            <a:r>
              <a:t/>
            </a:r>
            <a:endParaRPr b="0" i="0" sz="3200" u="none">
              <a:solidFill>
                <a:schemeClr val="dk1"/>
              </a:solidFill>
              <a:latin typeface="Simplified Arabic"/>
              <a:ea typeface="Simplified Arabic"/>
              <a:cs typeface="Simplified Arabic"/>
              <a:sym typeface="Simplified Arab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9">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71"/>
          <p:cNvSpPr txBox="1"/>
          <p:nvPr>
            <p:ph type="title"/>
          </p:nvPr>
        </p:nvSpPr>
        <p:spPr>
          <a:xfrm>
            <a:off x="0" y="0"/>
            <a:ext cx="9144000" cy="838200"/>
          </a:xfrm>
          <a:prstGeom prst="rect">
            <a:avLst/>
          </a:prstGeom>
          <a:solidFill>
            <a:srgbClr val="A04210"/>
          </a:solidFill>
          <a:ln>
            <a:noFill/>
          </a:ln>
        </p:spPr>
        <p:txBody>
          <a:bodyPr anchorCtr="0" anchor="b" bIns="45700" lIns="91425" spcFirstLastPara="1" rIns="91425" wrap="square" tIns="45700">
            <a:normAutofit/>
          </a:bodyPr>
          <a:lstStyle/>
          <a:p>
            <a:pPr indent="0" lvl="0" marL="484187" rtl="0" algn="l">
              <a:lnSpc>
                <a:spcPct val="95000"/>
              </a:lnSpc>
              <a:spcBef>
                <a:spcPts val="0"/>
              </a:spcBef>
              <a:spcAft>
                <a:spcPts val="0"/>
              </a:spcAft>
              <a:buClr>
                <a:schemeClr val="lt1"/>
              </a:buClr>
              <a:buSzPts val="3600"/>
              <a:buFont typeface="Trebuchet MS"/>
              <a:buNone/>
            </a:pPr>
            <a:r>
              <a:rPr b="0" i="0" lang="en-US" sz="3600" u="none">
                <a:solidFill>
                  <a:schemeClr val="lt1"/>
                </a:solidFill>
                <a:latin typeface="Trebuchet MS"/>
                <a:ea typeface="Trebuchet MS"/>
                <a:cs typeface="Trebuchet MS"/>
                <a:sym typeface="Trebuchet MS"/>
              </a:rPr>
              <a:t>Advantages</a:t>
            </a:r>
            <a:endParaRPr/>
          </a:p>
        </p:txBody>
      </p:sp>
      <p:sp>
        <p:nvSpPr>
          <p:cNvPr id="685" name="Google Shape;685;p71"/>
          <p:cNvSpPr txBox="1"/>
          <p:nvPr>
            <p:ph idx="1" type="body"/>
          </p:nvPr>
        </p:nvSpPr>
        <p:spPr>
          <a:xfrm>
            <a:off x="304800" y="1295400"/>
            <a:ext cx="7986712" cy="4857750"/>
          </a:xfrm>
          <a:prstGeom prst="rect">
            <a:avLst/>
          </a:prstGeom>
          <a:solidFill>
            <a:srgbClr val="FFFFFF"/>
          </a:solidFill>
          <a:ln cap="flat" cmpd="sng" w="9525">
            <a:solidFill>
              <a:schemeClr val="lt1"/>
            </a:solidFill>
            <a:prstDash val="solid"/>
            <a:miter lim="524288"/>
            <a:headEnd len="sm" w="sm" type="none"/>
            <a:tailEnd len="sm" w="sm" type="none"/>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2560"/>
              <a:buFont typeface="Noto Sans Symbols"/>
              <a:buChar char="►"/>
            </a:pPr>
            <a:r>
              <a:rPr b="0" i="0" lang="en-US" sz="3200" u="none">
                <a:solidFill>
                  <a:schemeClr val="dk1"/>
                </a:solidFill>
                <a:latin typeface="Simplified Arabic"/>
                <a:ea typeface="Simplified Arabic"/>
                <a:cs typeface="Simplified Arabic"/>
                <a:sym typeface="Simplified Arabic"/>
              </a:rPr>
              <a:t>It has strong support for Risk Analysis.</a:t>
            </a:r>
            <a:endParaRPr/>
          </a:p>
          <a:p>
            <a:pPr indent="-255587" lvl="0" marL="365125" marR="0" rtl="0" algn="l">
              <a:lnSpc>
                <a:spcPct val="100000"/>
              </a:lnSpc>
              <a:spcBef>
                <a:spcPts val="1000"/>
              </a:spcBef>
              <a:spcAft>
                <a:spcPts val="0"/>
              </a:spcAft>
              <a:buClr>
                <a:schemeClr val="accent1"/>
              </a:buClr>
              <a:buSzPts val="2560"/>
              <a:buFont typeface="Noto Sans Symbols"/>
              <a:buChar char="►"/>
            </a:pPr>
            <a:r>
              <a:rPr b="0" i="0" lang="en-US" sz="3200" u="none">
                <a:solidFill>
                  <a:schemeClr val="dk1"/>
                </a:solidFill>
                <a:latin typeface="Simplified Arabic"/>
                <a:ea typeface="Simplified Arabic"/>
                <a:cs typeface="Simplified Arabic"/>
                <a:sym typeface="Simplified Arabic"/>
              </a:rPr>
              <a:t>It is well suited for complex and large projects.</a:t>
            </a:r>
            <a:endParaRPr/>
          </a:p>
          <a:p>
            <a:pPr indent="-255587" lvl="0" marL="365125" marR="0" rtl="0" algn="l">
              <a:lnSpc>
                <a:spcPct val="100000"/>
              </a:lnSpc>
              <a:spcBef>
                <a:spcPts val="1000"/>
              </a:spcBef>
              <a:spcAft>
                <a:spcPts val="0"/>
              </a:spcAft>
              <a:buClr>
                <a:schemeClr val="accent1"/>
              </a:buClr>
              <a:buSzPts val="2560"/>
              <a:buFont typeface="Noto Sans Symbols"/>
              <a:buChar char="►"/>
            </a:pPr>
            <a:r>
              <a:rPr b="0" i="0" lang="en-US" sz="3200" u="none">
                <a:solidFill>
                  <a:schemeClr val="dk1"/>
                </a:solidFill>
                <a:latin typeface="Simplified Arabic"/>
                <a:ea typeface="Simplified Arabic"/>
                <a:cs typeface="Simplified Arabic"/>
                <a:sym typeface="Simplified Arabic"/>
              </a:rPr>
              <a:t>The deliverable is produced early in the software development life cycle.</a:t>
            </a:r>
            <a:endParaRPr/>
          </a:p>
          <a:p>
            <a:pPr indent="-255587" lvl="0" marL="365125" marR="0" rtl="0" algn="l">
              <a:lnSpc>
                <a:spcPct val="100000"/>
              </a:lnSpc>
              <a:spcBef>
                <a:spcPts val="1000"/>
              </a:spcBef>
              <a:spcAft>
                <a:spcPts val="0"/>
              </a:spcAft>
              <a:buClr>
                <a:schemeClr val="accent1"/>
              </a:buClr>
              <a:buSzPts val="2560"/>
              <a:buFont typeface="Noto Sans Symbols"/>
              <a:buChar char="►"/>
            </a:pPr>
            <a:r>
              <a:rPr b="0" i="0" lang="en-US" sz="3200" u="none">
                <a:solidFill>
                  <a:schemeClr val="dk1"/>
                </a:solidFill>
                <a:latin typeface="Simplified Arabic"/>
                <a:ea typeface="Simplified Arabic"/>
                <a:cs typeface="Simplified Arabic"/>
                <a:sym typeface="Simplified Arabic"/>
              </a:rPr>
              <a:t>It uses prototyping as a risk reduction technique and can reduce risks in the SDLC process considerably.</a:t>
            </a:r>
            <a:endParaRPr/>
          </a:p>
          <a:p>
            <a:pPr indent="-180340" lvl="0" marL="342900" marR="0" rtl="0" algn="l">
              <a:spcBef>
                <a:spcPts val="1000"/>
              </a:spcBef>
              <a:spcAft>
                <a:spcPts val="0"/>
              </a:spcAft>
              <a:buClr>
                <a:schemeClr val="accent1"/>
              </a:buClr>
              <a:buSzPts val="2560"/>
              <a:buFont typeface="Noto Sans Symbols"/>
              <a:buNone/>
            </a:pPr>
            <a:r>
              <a:t/>
            </a:r>
            <a:endParaRPr b="0" i="0" sz="3200" u="none">
              <a:solidFill>
                <a:schemeClr val="dk1"/>
              </a:solidFill>
              <a:latin typeface="Simplified Arabic"/>
              <a:ea typeface="Simplified Arabic"/>
              <a:cs typeface="Simplified Arabic"/>
              <a:sym typeface="Simplified Arab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5">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72"/>
          <p:cNvSpPr txBox="1"/>
          <p:nvPr>
            <p:ph type="title"/>
          </p:nvPr>
        </p:nvSpPr>
        <p:spPr>
          <a:xfrm>
            <a:off x="0" y="0"/>
            <a:ext cx="9144000" cy="838200"/>
          </a:xfrm>
          <a:prstGeom prst="rect">
            <a:avLst/>
          </a:prstGeom>
          <a:solidFill>
            <a:srgbClr val="A04210"/>
          </a:solidFill>
          <a:ln>
            <a:noFill/>
          </a:ln>
        </p:spPr>
        <p:txBody>
          <a:bodyPr anchorCtr="0" anchor="b" bIns="45700" lIns="91425" spcFirstLastPara="1" rIns="91425" wrap="square" tIns="45700">
            <a:normAutofit/>
          </a:bodyPr>
          <a:lstStyle/>
          <a:p>
            <a:pPr indent="0" lvl="0" marL="484187" rtl="0" algn="l">
              <a:lnSpc>
                <a:spcPct val="95000"/>
              </a:lnSpc>
              <a:spcBef>
                <a:spcPts val="0"/>
              </a:spcBef>
              <a:spcAft>
                <a:spcPts val="0"/>
              </a:spcAft>
              <a:buClr>
                <a:schemeClr val="lt1"/>
              </a:buClr>
              <a:buSzPts val="3600"/>
              <a:buFont typeface="Trebuchet MS"/>
              <a:buNone/>
            </a:pPr>
            <a:r>
              <a:rPr b="0" i="0" lang="en-US" sz="3600" u="none">
                <a:solidFill>
                  <a:schemeClr val="lt1"/>
                </a:solidFill>
                <a:latin typeface="Trebuchet MS"/>
                <a:ea typeface="Trebuchet MS"/>
                <a:cs typeface="Trebuchet MS"/>
                <a:sym typeface="Trebuchet MS"/>
              </a:rPr>
              <a:t>Disadvantages</a:t>
            </a:r>
            <a:endParaRPr/>
          </a:p>
        </p:txBody>
      </p:sp>
      <p:sp>
        <p:nvSpPr>
          <p:cNvPr id="691" name="Google Shape;691;p72"/>
          <p:cNvSpPr txBox="1"/>
          <p:nvPr>
            <p:ph idx="1" type="body"/>
          </p:nvPr>
        </p:nvSpPr>
        <p:spPr>
          <a:xfrm>
            <a:off x="228600" y="1676400"/>
            <a:ext cx="7086600" cy="4114800"/>
          </a:xfrm>
          <a:prstGeom prst="rect">
            <a:avLst/>
          </a:prstGeom>
          <a:solidFill>
            <a:srgbClr val="FFFFFF"/>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rmAutofit/>
          </a:bodyPr>
          <a:lstStyle/>
          <a:p>
            <a:pPr indent="-181610" lvl="0" marL="273050" marR="0" rtl="0" algn="l">
              <a:lnSpc>
                <a:spcPct val="100000"/>
              </a:lnSpc>
              <a:spcBef>
                <a:spcPts val="0"/>
              </a:spcBef>
              <a:spcAft>
                <a:spcPts val="0"/>
              </a:spcAft>
              <a:buClr>
                <a:schemeClr val="accent1"/>
              </a:buClr>
              <a:buSzPts val="1440"/>
              <a:buFont typeface="Noto Sans Symbols"/>
              <a:buNone/>
            </a:pPr>
            <a:r>
              <a:t/>
            </a:r>
            <a:endParaRPr b="0" i="0" sz="1800" u="none">
              <a:solidFill>
                <a:schemeClr val="dk1"/>
              </a:solidFill>
              <a:latin typeface="Times New Roman"/>
              <a:ea typeface="Times New Roman"/>
              <a:cs typeface="Times New Roman"/>
              <a:sym typeface="Times New Roman"/>
            </a:endParaRPr>
          </a:p>
          <a:p>
            <a:pPr indent="-273050" lvl="0" marL="273050" marR="0" rtl="0" algn="l">
              <a:lnSpc>
                <a:spcPct val="100000"/>
              </a:lnSpc>
              <a:spcBef>
                <a:spcPts val="1000"/>
              </a:spcBef>
              <a:spcAft>
                <a:spcPts val="0"/>
              </a:spcAft>
              <a:buClr>
                <a:schemeClr val="accent1"/>
              </a:buClr>
              <a:buSzPts val="2560"/>
              <a:buFont typeface="Noto Sans Symbols"/>
              <a:buChar char="🞂"/>
            </a:pPr>
            <a:r>
              <a:rPr b="0" i="0" lang="en-US" sz="3200" u="none">
                <a:solidFill>
                  <a:schemeClr val="dk1"/>
                </a:solidFill>
                <a:latin typeface="Simplified Arabic"/>
                <a:ea typeface="Simplified Arabic"/>
                <a:cs typeface="Simplified Arabic"/>
                <a:sym typeface="Simplified Arabic"/>
              </a:rPr>
              <a:t>It is high in cost and Risk Analysis is also very difficult.</a:t>
            </a:r>
            <a:endParaRPr/>
          </a:p>
          <a:p>
            <a:pPr indent="-110490" lvl="0" marL="273050" marR="0" rtl="0" algn="l">
              <a:lnSpc>
                <a:spcPct val="100000"/>
              </a:lnSpc>
              <a:spcBef>
                <a:spcPts val="1000"/>
              </a:spcBef>
              <a:spcAft>
                <a:spcPts val="0"/>
              </a:spcAft>
              <a:buClr>
                <a:schemeClr val="accent1"/>
              </a:buClr>
              <a:buSzPts val="2560"/>
              <a:buFont typeface="Noto Sans Symbols"/>
              <a:buNone/>
            </a:pPr>
            <a:r>
              <a:t/>
            </a:r>
            <a:endParaRPr b="0" i="0" sz="3200" u="none">
              <a:solidFill>
                <a:schemeClr val="dk1"/>
              </a:solidFill>
              <a:latin typeface="Simplified Arabic"/>
              <a:ea typeface="Simplified Arabic"/>
              <a:cs typeface="Simplified Arabic"/>
              <a:sym typeface="Simplified Arabic"/>
            </a:endParaRPr>
          </a:p>
          <a:p>
            <a:pPr indent="-273050" lvl="0" marL="273050" marR="0" rtl="0" algn="l">
              <a:lnSpc>
                <a:spcPct val="100000"/>
              </a:lnSpc>
              <a:spcBef>
                <a:spcPts val="1000"/>
              </a:spcBef>
              <a:spcAft>
                <a:spcPts val="0"/>
              </a:spcAft>
              <a:buClr>
                <a:schemeClr val="accent1"/>
              </a:buClr>
              <a:buSzPts val="2560"/>
              <a:buFont typeface="Noto Sans Symbols"/>
              <a:buChar char="🞂"/>
            </a:pPr>
            <a:r>
              <a:rPr b="0" i="0" lang="en-US" sz="3200" u="none">
                <a:solidFill>
                  <a:schemeClr val="dk1"/>
                </a:solidFill>
                <a:latin typeface="Simplified Arabic"/>
                <a:ea typeface="Simplified Arabic"/>
                <a:cs typeface="Simplified Arabic"/>
                <a:sym typeface="Simplified Arabic"/>
              </a:rPr>
              <a:t>It is not suited for small projects.</a:t>
            </a:r>
            <a:endParaRPr/>
          </a:p>
          <a:p>
            <a:pPr indent="-110490" lvl="0" marL="273050" marR="0" rtl="0" algn="l">
              <a:lnSpc>
                <a:spcPct val="100000"/>
              </a:lnSpc>
              <a:spcBef>
                <a:spcPts val="1000"/>
              </a:spcBef>
              <a:spcAft>
                <a:spcPts val="0"/>
              </a:spcAft>
              <a:buClr>
                <a:schemeClr val="accent1"/>
              </a:buClr>
              <a:buSzPts val="2560"/>
              <a:buFont typeface="Noto Sans Symbols"/>
              <a:buNone/>
            </a:pPr>
            <a:r>
              <a:t/>
            </a:r>
            <a:endParaRPr b="0" i="0" sz="3200" u="none">
              <a:solidFill>
                <a:schemeClr val="dk1"/>
              </a:solidFill>
              <a:latin typeface="Simplified Arabic"/>
              <a:ea typeface="Simplified Arabic"/>
              <a:cs typeface="Simplified Arabic"/>
              <a:sym typeface="Simplified Arabic"/>
            </a:endParaRPr>
          </a:p>
          <a:p>
            <a:pPr indent="-273050" lvl="0" marL="273050" marR="0" rtl="0" algn="l">
              <a:lnSpc>
                <a:spcPct val="100000"/>
              </a:lnSpc>
              <a:spcBef>
                <a:spcPts val="1000"/>
              </a:spcBef>
              <a:spcAft>
                <a:spcPts val="0"/>
              </a:spcAft>
              <a:buClr>
                <a:schemeClr val="accent1"/>
              </a:buClr>
              <a:buSzPts val="2560"/>
              <a:buFont typeface="Noto Sans Symbols"/>
              <a:buChar char="🞂"/>
            </a:pPr>
            <a:r>
              <a:rPr b="0" i="0" lang="en-US" sz="3200" u="none">
                <a:solidFill>
                  <a:schemeClr val="dk1"/>
                </a:solidFill>
                <a:latin typeface="Simplified Arabic"/>
                <a:ea typeface="Simplified Arabic"/>
                <a:cs typeface="Simplified Arabic"/>
                <a:sym typeface="Simplified Arabic"/>
              </a:rPr>
              <a:t>Needs considerable Risk Assessment.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73"/>
          <p:cNvSpPr txBox="1"/>
          <p:nvPr>
            <p:ph type="title"/>
          </p:nvPr>
        </p:nvSpPr>
        <p:spPr>
          <a:xfrm>
            <a:off x="0" y="0"/>
            <a:ext cx="9144000" cy="685800"/>
          </a:xfrm>
          <a:prstGeom prst="rect">
            <a:avLst/>
          </a:prstGeom>
          <a:solidFill>
            <a:srgbClr val="A04210"/>
          </a:solidFill>
          <a:ln>
            <a:noFill/>
          </a:ln>
        </p:spPr>
        <p:txBody>
          <a:bodyPr anchorCtr="0" anchor="b" bIns="45700" lIns="91425" spcFirstLastPara="1" rIns="91425" wrap="square" tIns="45700">
            <a:normAutofit/>
          </a:bodyPr>
          <a:lstStyle/>
          <a:p>
            <a:pPr indent="0" lvl="0" marL="484187" rtl="0" algn="l">
              <a:lnSpc>
                <a:spcPct val="95000"/>
              </a:lnSpc>
              <a:spcBef>
                <a:spcPts val="0"/>
              </a:spcBef>
              <a:spcAft>
                <a:spcPts val="0"/>
              </a:spcAft>
              <a:buClr>
                <a:schemeClr val="lt1"/>
              </a:buClr>
              <a:buSzPts val="3600"/>
              <a:buFont typeface="Trebuchet MS"/>
              <a:buNone/>
            </a:pPr>
            <a:r>
              <a:rPr b="0" i="0" lang="en-US" sz="3600" u="none">
                <a:solidFill>
                  <a:schemeClr val="lt1"/>
                </a:solidFill>
                <a:latin typeface="Trebuchet MS"/>
                <a:ea typeface="Trebuchet MS"/>
                <a:cs typeface="Trebuchet MS"/>
                <a:sym typeface="Trebuchet MS"/>
              </a:rPr>
              <a:t>Application area</a:t>
            </a:r>
            <a:endParaRPr/>
          </a:p>
        </p:txBody>
      </p:sp>
      <p:sp>
        <p:nvSpPr>
          <p:cNvPr id="697" name="Google Shape;697;p73"/>
          <p:cNvSpPr txBox="1"/>
          <p:nvPr>
            <p:ph idx="1" type="body"/>
          </p:nvPr>
        </p:nvSpPr>
        <p:spPr>
          <a:xfrm>
            <a:off x="381000" y="2133600"/>
            <a:ext cx="7829550" cy="4114800"/>
          </a:xfrm>
          <a:prstGeom prst="rect">
            <a:avLst/>
          </a:prstGeom>
          <a:solidFill>
            <a:srgbClr val="FFFFFF"/>
          </a:solidFill>
          <a:ln cap="flat" cmpd="sng" w="9525">
            <a:solidFill>
              <a:schemeClr val="lt1"/>
            </a:solidFill>
            <a:prstDash val="solid"/>
            <a:miter lim="524288"/>
            <a:headEnd len="sm" w="sm" type="none"/>
            <a:tailEnd len="sm" w="sm" type="none"/>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2560"/>
              <a:buFont typeface="Noto Sans Symbols"/>
              <a:buChar char="►"/>
            </a:pPr>
            <a:r>
              <a:rPr b="0" i="0" lang="en-US" sz="3200" u="none">
                <a:solidFill>
                  <a:schemeClr val="dk1"/>
                </a:solidFill>
                <a:latin typeface="Simplified Arabic"/>
                <a:ea typeface="Simplified Arabic"/>
                <a:cs typeface="Simplified Arabic"/>
                <a:sym typeface="Simplified Arabic"/>
              </a:rPr>
              <a:t>Boehm's model has become quite popular among ADE (Aerospace, Defense and Engineering) specialists, and is not so familiar among business developers. ... It is particularly useful in ADE projects, because they are risky in nature.</a:t>
            </a:r>
            <a:endParaRPr/>
          </a:p>
          <a:p>
            <a:pPr indent="-180340" lvl="0" marL="342900" marR="0" rtl="0" algn="l">
              <a:spcBef>
                <a:spcPts val="1000"/>
              </a:spcBef>
              <a:spcAft>
                <a:spcPts val="0"/>
              </a:spcAft>
              <a:buClr>
                <a:schemeClr val="accent1"/>
              </a:buClr>
              <a:buSzPts val="2560"/>
              <a:buFont typeface="Noto Sans Symbols"/>
              <a:buNone/>
            </a:pPr>
            <a:r>
              <a:t/>
            </a:r>
            <a:endParaRPr b="0" i="0" sz="3200" u="none">
              <a:solidFill>
                <a:schemeClr val="dk1"/>
              </a:solidFill>
              <a:latin typeface="Simplified Arabic"/>
              <a:ea typeface="Simplified Arabic"/>
              <a:cs typeface="Simplified Arabic"/>
              <a:sym typeface="Simplified Arab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7">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74"/>
          <p:cNvSpPr txBox="1"/>
          <p:nvPr>
            <p:ph type="title"/>
          </p:nvPr>
        </p:nvSpPr>
        <p:spPr>
          <a:xfrm>
            <a:off x="0" y="0"/>
            <a:ext cx="9144000" cy="877887"/>
          </a:xfrm>
          <a:prstGeom prst="rect">
            <a:avLst/>
          </a:prstGeom>
          <a:solidFill>
            <a:srgbClr val="A04210"/>
          </a:solidFill>
          <a:ln>
            <a:noFill/>
          </a:ln>
        </p:spPr>
        <p:txBody>
          <a:bodyPr anchorCtr="0" anchor="b" bIns="45700" lIns="91425" spcFirstLastPara="1" rIns="91425" wrap="square" tIns="45700">
            <a:normAutofit/>
          </a:bodyPr>
          <a:lstStyle/>
          <a:p>
            <a:pPr indent="0" lvl="0" marL="484187" rtl="0" algn="l">
              <a:lnSpc>
                <a:spcPct val="95000"/>
              </a:lnSpc>
              <a:spcBef>
                <a:spcPts val="0"/>
              </a:spcBef>
              <a:spcAft>
                <a:spcPts val="0"/>
              </a:spcAft>
              <a:buClr>
                <a:schemeClr val="lt1"/>
              </a:buClr>
              <a:buSzPts val="3600"/>
              <a:buFont typeface="Trebuchet MS"/>
              <a:buNone/>
            </a:pPr>
            <a:r>
              <a:rPr b="0" i="0" lang="en-US" sz="3600" u="none">
                <a:solidFill>
                  <a:schemeClr val="lt1"/>
                </a:solidFill>
                <a:latin typeface="Trebuchet MS"/>
                <a:ea typeface="Trebuchet MS"/>
                <a:cs typeface="Trebuchet MS"/>
                <a:sym typeface="Trebuchet MS"/>
              </a:rPr>
              <a:t>How to select the process model</a:t>
            </a:r>
            <a:endParaRPr/>
          </a:p>
        </p:txBody>
      </p:sp>
      <p:sp>
        <p:nvSpPr>
          <p:cNvPr id="703" name="Google Shape;703;p74"/>
          <p:cNvSpPr txBox="1"/>
          <p:nvPr>
            <p:ph idx="1" type="body"/>
          </p:nvPr>
        </p:nvSpPr>
        <p:spPr>
          <a:xfrm>
            <a:off x="2438400" y="1052512"/>
            <a:ext cx="6324600" cy="5281612"/>
          </a:xfrm>
          <a:prstGeom prst="rect">
            <a:avLst/>
          </a:prstGeom>
          <a:solidFill>
            <a:srgbClr val="FFFFFF"/>
          </a:solidFill>
          <a:ln cap="flat" cmpd="sng" w="9525">
            <a:solidFill>
              <a:schemeClr val="lt1"/>
            </a:solidFill>
            <a:prstDash val="solid"/>
            <a:miter lim="524288"/>
            <a:headEnd len="sm" w="sm" type="none"/>
            <a:tailEnd len="sm" w="sm" type="none"/>
          </a:ln>
        </p:spPr>
        <p:txBody>
          <a:bodyPr anchorCtr="0" anchor="t" bIns="45700" lIns="91425" spcFirstLastPara="1" rIns="91425" wrap="square" tIns="45700">
            <a:normAutofit/>
          </a:bodyPr>
          <a:lstStyle/>
          <a:p>
            <a:pPr indent="-342900" lvl="0" marL="342900" marR="0" rtl="0" algn="l">
              <a:lnSpc>
                <a:spcPct val="90000"/>
              </a:lnSpc>
              <a:spcBef>
                <a:spcPts val="0"/>
              </a:spcBef>
              <a:spcAft>
                <a:spcPts val="0"/>
              </a:spcAft>
              <a:buClr>
                <a:schemeClr val="accent1"/>
              </a:buClr>
              <a:buSzPts val="2400"/>
              <a:buFont typeface="Noto Sans Symbols"/>
              <a:buChar char="►"/>
            </a:pPr>
            <a:r>
              <a:rPr b="0" i="0" lang="en-US" sz="3000" u="none">
                <a:solidFill>
                  <a:schemeClr val="dk1"/>
                </a:solidFill>
                <a:latin typeface="Simplified Arabic"/>
                <a:ea typeface="Simplified Arabic"/>
                <a:cs typeface="Simplified Arabic"/>
                <a:sym typeface="Simplified Arabic"/>
              </a:rPr>
              <a:t>Which model should WE choose???  </a:t>
            </a:r>
            <a:endParaRPr/>
          </a:p>
          <a:p>
            <a:pPr indent="-342900" lvl="0" marL="342900" marR="0" rtl="0" algn="l">
              <a:lnSpc>
                <a:spcPct val="90000"/>
              </a:lnSpc>
              <a:spcBef>
                <a:spcPts val="1000"/>
              </a:spcBef>
              <a:spcAft>
                <a:spcPts val="0"/>
              </a:spcAft>
              <a:buClr>
                <a:schemeClr val="accent1"/>
              </a:buClr>
              <a:buSzPts val="2400"/>
              <a:buFont typeface="Noto Sans Symbols"/>
              <a:buChar char="►"/>
            </a:pPr>
            <a:r>
              <a:rPr b="0" i="0" lang="en-US" sz="3000" u="none">
                <a:solidFill>
                  <a:schemeClr val="dk1"/>
                </a:solidFill>
                <a:latin typeface="Simplified Arabic"/>
                <a:ea typeface="Simplified Arabic"/>
                <a:cs typeface="Simplified Arabic"/>
                <a:sym typeface="Simplified Arabic"/>
              </a:rPr>
              <a:t>The right type of the Model should be chosen for the project.  </a:t>
            </a:r>
            <a:endParaRPr/>
          </a:p>
          <a:p>
            <a:pPr indent="-342900" lvl="0" marL="342900" marR="0" rtl="0" algn="l">
              <a:lnSpc>
                <a:spcPct val="90000"/>
              </a:lnSpc>
              <a:spcBef>
                <a:spcPts val="1000"/>
              </a:spcBef>
              <a:spcAft>
                <a:spcPts val="0"/>
              </a:spcAft>
              <a:buClr>
                <a:schemeClr val="accent1"/>
              </a:buClr>
              <a:buSzPts val="2400"/>
              <a:buFont typeface="Noto Sans Symbols"/>
              <a:buChar char="►"/>
            </a:pPr>
            <a:r>
              <a:rPr b="0" i="0" lang="en-US" sz="3000" u="none">
                <a:solidFill>
                  <a:schemeClr val="dk1"/>
                </a:solidFill>
                <a:latin typeface="Simplified Arabic"/>
                <a:ea typeface="Simplified Arabic"/>
                <a:cs typeface="Simplified Arabic"/>
                <a:sym typeface="Simplified Arabic"/>
              </a:rPr>
              <a:t>This depends on a number of factors</a:t>
            </a:r>
            <a:endParaRPr/>
          </a:p>
          <a:p>
            <a:pPr indent="-342900" lvl="0" marL="342900" marR="0" rtl="0" algn="l">
              <a:lnSpc>
                <a:spcPct val="90000"/>
              </a:lnSpc>
              <a:spcBef>
                <a:spcPts val="1000"/>
              </a:spcBef>
              <a:spcAft>
                <a:spcPts val="0"/>
              </a:spcAft>
              <a:buClr>
                <a:schemeClr val="accent1"/>
              </a:buClr>
              <a:buSzPts val="2400"/>
              <a:buFont typeface="Noto Sans Symbols"/>
              <a:buChar char="►"/>
            </a:pPr>
            <a:r>
              <a:rPr b="0" i="0" lang="en-US" sz="3000" u="none">
                <a:solidFill>
                  <a:schemeClr val="dk1"/>
                </a:solidFill>
                <a:latin typeface="Simplified Arabic"/>
                <a:ea typeface="Simplified Arabic"/>
                <a:cs typeface="Simplified Arabic"/>
                <a:sym typeface="Simplified Arabic"/>
              </a:rPr>
              <a:t>Some of which are given below.</a:t>
            </a:r>
            <a:endParaRPr/>
          </a:p>
          <a:p>
            <a:pPr indent="-273050" lvl="1" marL="273050" marR="0" rtl="0" algn="l">
              <a:lnSpc>
                <a:spcPct val="90000"/>
              </a:lnSpc>
              <a:spcBef>
                <a:spcPts val="600"/>
              </a:spcBef>
              <a:spcAft>
                <a:spcPts val="0"/>
              </a:spcAft>
              <a:buClr>
                <a:schemeClr val="accent1"/>
              </a:buClr>
              <a:buSzPts val="2400"/>
              <a:buFont typeface="Noto Sans Symbols"/>
              <a:buChar char="►"/>
            </a:pPr>
            <a:r>
              <a:rPr b="0" i="0" lang="en-US" sz="3000" u="none" cap="none" strike="noStrike">
                <a:solidFill>
                  <a:schemeClr val="dk1"/>
                </a:solidFill>
                <a:latin typeface="Simplified Arabic"/>
                <a:ea typeface="Simplified Arabic"/>
                <a:cs typeface="Simplified Arabic"/>
                <a:sym typeface="Simplified Arabic"/>
              </a:rPr>
              <a:t>The Scope of the Project </a:t>
            </a:r>
            <a:endParaRPr/>
          </a:p>
          <a:p>
            <a:pPr indent="-273050" lvl="1" marL="273050" marR="0" rtl="0" algn="l">
              <a:lnSpc>
                <a:spcPct val="90000"/>
              </a:lnSpc>
              <a:spcBef>
                <a:spcPts val="600"/>
              </a:spcBef>
              <a:spcAft>
                <a:spcPts val="0"/>
              </a:spcAft>
              <a:buClr>
                <a:schemeClr val="accent1"/>
              </a:buClr>
              <a:buSzPts val="2400"/>
              <a:buFont typeface="Noto Sans Symbols"/>
              <a:buChar char="►"/>
            </a:pPr>
            <a:r>
              <a:rPr b="0" i="0" lang="en-US" sz="3000" u="none" cap="none" strike="noStrike">
                <a:solidFill>
                  <a:schemeClr val="dk1"/>
                </a:solidFill>
                <a:latin typeface="Simplified Arabic"/>
                <a:ea typeface="Simplified Arabic"/>
                <a:cs typeface="Simplified Arabic"/>
                <a:sym typeface="Simplified Arabic"/>
              </a:rPr>
              <a:t>The Project Budget</a:t>
            </a:r>
            <a:endParaRPr/>
          </a:p>
          <a:p>
            <a:pPr indent="-273050" lvl="1" marL="273050" marR="0" rtl="0" algn="l">
              <a:lnSpc>
                <a:spcPct val="90000"/>
              </a:lnSpc>
              <a:spcBef>
                <a:spcPts val="600"/>
              </a:spcBef>
              <a:spcAft>
                <a:spcPts val="0"/>
              </a:spcAft>
              <a:buClr>
                <a:schemeClr val="accent1"/>
              </a:buClr>
              <a:buSzPts val="2400"/>
              <a:buFont typeface="Noto Sans Symbols"/>
              <a:buChar char="►"/>
            </a:pPr>
            <a:r>
              <a:rPr b="0" i="0" lang="en-US" sz="3000" u="none" cap="none" strike="noStrike">
                <a:solidFill>
                  <a:schemeClr val="dk1"/>
                </a:solidFill>
                <a:latin typeface="Simplified Arabic"/>
                <a:ea typeface="Simplified Arabic"/>
                <a:cs typeface="Simplified Arabic"/>
                <a:sym typeface="Simplified Arabic"/>
              </a:rPr>
              <a:t>The organizational environment</a:t>
            </a:r>
            <a:endParaRPr/>
          </a:p>
          <a:p>
            <a:pPr indent="-273050" lvl="1" marL="273050" marR="0" rtl="0" algn="l">
              <a:lnSpc>
                <a:spcPct val="90000"/>
              </a:lnSpc>
              <a:spcBef>
                <a:spcPts val="600"/>
              </a:spcBef>
              <a:spcAft>
                <a:spcPts val="0"/>
              </a:spcAft>
              <a:buClr>
                <a:schemeClr val="accent1"/>
              </a:buClr>
              <a:buSzPts val="2400"/>
              <a:buFont typeface="Noto Sans Symbols"/>
              <a:buChar char="►"/>
            </a:pPr>
            <a:r>
              <a:rPr b="0" i="0" lang="en-US" sz="3000" u="none" cap="none" strike="noStrike">
                <a:solidFill>
                  <a:schemeClr val="dk1"/>
                </a:solidFill>
                <a:latin typeface="Simplified Arabic"/>
                <a:ea typeface="Simplified Arabic"/>
                <a:cs typeface="Simplified Arabic"/>
                <a:sym typeface="Simplified Arabic"/>
              </a:rPr>
              <a:t>Available Resources</a:t>
            </a:r>
            <a:endParaRPr/>
          </a:p>
        </p:txBody>
      </p:sp>
      <p:pic>
        <p:nvPicPr>
          <p:cNvPr descr="C:\Documents and Settings\Administrator\Local Settings\Temporary Internet Files\Content.IE5\5X2699QV\MPj04383320000[1].jpg" id="704" name="Google Shape;704;p74"/>
          <p:cNvPicPr preferRelativeResize="0"/>
          <p:nvPr/>
        </p:nvPicPr>
        <p:blipFill rotWithShape="1">
          <a:blip r:embed="rId3">
            <a:alphaModFix/>
          </a:blip>
          <a:srcRect b="0" l="0" r="0" t="0"/>
          <a:stretch/>
        </p:blipFill>
        <p:spPr>
          <a:xfrm>
            <a:off x="152400" y="1524000"/>
            <a:ext cx="2362200" cy="4572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3">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75"/>
          <p:cNvSpPr txBox="1"/>
          <p:nvPr>
            <p:ph type="title"/>
          </p:nvPr>
        </p:nvSpPr>
        <p:spPr>
          <a:xfrm>
            <a:off x="0" y="0"/>
            <a:ext cx="9144000" cy="685800"/>
          </a:xfrm>
          <a:prstGeom prst="rect">
            <a:avLst/>
          </a:prstGeom>
          <a:solidFill>
            <a:srgbClr val="A04210"/>
          </a:solidFill>
          <a:ln>
            <a:noFill/>
          </a:ln>
        </p:spPr>
        <p:txBody>
          <a:bodyPr anchorCtr="0" anchor="b" bIns="45700" lIns="91425" spcFirstLastPara="1" rIns="91425" wrap="square" tIns="45700">
            <a:normAutofit/>
          </a:bodyPr>
          <a:lstStyle/>
          <a:p>
            <a:pPr indent="0" lvl="0" marL="484187" rtl="0" algn="l">
              <a:lnSpc>
                <a:spcPct val="95000"/>
              </a:lnSpc>
              <a:spcBef>
                <a:spcPts val="0"/>
              </a:spcBef>
              <a:spcAft>
                <a:spcPts val="0"/>
              </a:spcAft>
              <a:buClr>
                <a:schemeClr val="lt1"/>
              </a:buClr>
              <a:buSzPts val="3600"/>
              <a:buFont typeface="Trebuchet MS"/>
              <a:buNone/>
            </a:pPr>
            <a:r>
              <a:rPr b="0" i="0" lang="en-US" sz="3600" u="none">
                <a:solidFill>
                  <a:schemeClr val="lt1"/>
                </a:solidFill>
                <a:latin typeface="Trebuchet MS"/>
                <a:ea typeface="Trebuchet MS"/>
                <a:cs typeface="Trebuchet MS"/>
                <a:sym typeface="Trebuchet MS"/>
              </a:rPr>
              <a:t>Comparison of process models</a:t>
            </a:r>
            <a:endParaRPr/>
          </a:p>
        </p:txBody>
      </p:sp>
      <p:graphicFrame>
        <p:nvGraphicFramePr>
          <p:cNvPr id="710" name="Google Shape;710;p75"/>
          <p:cNvGraphicFramePr/>
          <p:nvPr/>
        </p:nvGraphicFramePr>
        <p:xfrm>
          <a:off x="304800" y="1219200"/>
          <a:ext cx="3000000" cy="3000000"/>
        </p:xfrm>
        <a:graphic>
          <a:graphicData uri="http://schemas.openxmlformats.org/drawingml/2006/table">
            <a:tbl>
              <a:tblPr>
                <a:noFill/>
                <a:tableStyleId>{3B8F8A71-D169-427C-A254-36AAE35F19D0}</a:tableStyleId>
              </a:tblPr>
              <a:tblGrid>
                <a:gridCol w="2844800"/>
                <a:gridCol w="2844800"/>
                <a:gridCol w="2844800"/>
              </a:tblGrid>
              <a:tr h="536575">
                <a:tc>
                  <a:txBody>
                    <a:bodyPr/>
                    <a:lstStyle/>
                    <a:p>
                      <a:pPr indent="0" lvl="0" marL="0" marR="0" rtl="0" algn="l">
                        <a:lnSpc>
                          <a:spcPct val="100000"/>
                        </a:lnSpc>
                        <a:spcBef>
                          <a:spcPts val="0"/>
                        </a:spcBef>
                        <a:spcAft>
                          <a:spcPts val="0"/>
                        </a:spcAft>
                        <a:buClr>
                          <a:srgbClr val="C00000"/>
                        </a:buClr>
                        <a:buSzPts val="2400"/>
                        <a:buFont typeface="Times New Roman"/>
                        <a:buNone/>
                      </a:pPr>
                      <a:r>
                        <a:rPr b="1" i="0" lang="en-US" sz="2400" u="none" cap="none" strike="noStrike">
                          <a:solidFill>
                            <a:srgbClr val="C00000"/>
                          </a:solidFill>
                          <a:latin typeface="Times New Roman"/>
                          <a:ea typeface="Times New Roman"/>
                          <a:cs typeface="Times New Roman"/>
                          <a:sym typeface="Times New Roman"/>
                        </a:rPr>
                        <a:t>Strengths</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C00000"/>
                        </a:buClr>
                        <a:buSzPts val="2400"/>
                        <a:buFont typeface="Times New Roman"/>
                        <a:buNone/>
                      </a:pPr>
                      <a:r>
                        <a:rPr b="1" i="0" lang="en-US" sz="2400" u="none" cap="none" strike="noStrike">
                          <a:solidFill>
                            <a:srgbClr val="C00000"/>
                          </a:solidFill>
                          <a:latin typeface="Times New Roman"/>
                          <a:ea typeface="Times New Roman"/>
                          <a:cs typeface="Times New Roman"/>
                          <a:sym typeface="Times New Roman"/>
                        </a:rPr>
                        <a:t>Weaknesses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C00000"/>
                        </a:buClr>
                        <a:buSzPts val="2400"/>
                        <a:buFont typeface="Times New Roman"/>
                        <a:buNone/>
                      </a:pPr>
                      <a:r>
                        <a:rPr b="1" i="0" lang="en-US" sz="2400" u="none" cap="none" strike="noStrike">
                          <a:solidFill>
                            <a:srgbClr val="C00000"/>
                          </a:solidFill>
                          <a:latin typeface="Times New Roman"/>
                          <a:ea typeface="Times New Roman"/>
                          <a:cs typeface="Times New Roman"/>
                          <a:sym typeface="Times New Roman"/>
                        </a:rPr>
                        <a:t>Types of projects</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759075">
                <a:tc>
                  <a:txBody>
                    <a:bodyPr/>
                    <a:lstStyle/>
                    <a:p>
                      <a:pPr indent="0" lvl="0" marL="0" marR="0" rtl="0" algn="l">
                        <a:lnSpc>
                          <a:spcPct val="100000"/>
                        </a:lnSpc>
                        <a:spcBef>
                          <a:spcPts val="0"/>
                        </a:spcBef>
                        <a:spcAft>
                          <a:spcPts val="0"/>
                        </a:spcAft>
                        <a:buClr>
                          <a:schemeClr val="dk1"/>
                        </a:buClr>
                        <a:buSzPts val="2000"/>
                        <a:buFont typeface="Verdana"/>
                        <a:buNone/>
                      </a:pPr>
                      <a:r>
                        <a:rPr b="1" i="1" lang="en-US" sz="2000" u="sng" cap="none" strike="noStrike">
                          <a:solidFill>
                            <a:schemeClr val="dk1"/>
                          </a:solidFill>
                          <a:latin typeface="Verdana"/>
                          <a:ea typeface="Verdana"/>
                          <a:cs typeface="Verdana"/>
                          <a:sym typeface="Verdana"/>
                        </a:rPr>
                        <a:t>Waterfall</a:t>
                      </a:r>
                      <a:endParaRPr/>
                    </a:p>
                    <a:p>
                      <a:pPr indent="0" lvl="0" marL="0" marR="0" rtl="0" algn="l">
                        <a:lnSpc>
                          <a:spcPct val="100000"/>
                        </a:lnSpc>
                        <a:spcBef>
                          <a:spcPts val="360"/>
                        </a:spcBef>
                        <a:spcAft>
                          <a:spcPts val="0"/>
                        </a:spcAft>
                        <a:buClr>
                          <a:schemeClr val="dk1"/>
                        </a:buClr>
                        <a:buSzPts val="1800"/>
                        <a:buFont typeface="Verdana"/>
                        <a:buNone/>
                      </a:pPr>
                      <a:r>
                        <a:rPr b="0" i="0" lang="en-US" sz="1800" u="none" cap="none" strike="noStrike">
                          <a:solidFill>
                            <a:schemeClr val="dk1"/>
                          </a:solidFill>
                          <a:latin typeface="Verdana"/>
                          <a:ea typeface="Verdana"/>
                          <a:cs typeface="Verdana"/>
                          <a:sym typeface="Verdana"/>
                        </a:rPr>
                        <a:t>Simple.</a:t>
                      </a:r>
                      <a:endParaRPr/>
                    </a:p>
                    <a:p>
                      <a:pPr indent="0" lvl="0" marL="0" marR="0" rtl="0" algn="l">
                        <a:lnSpc>
                          <a:spcPct val="100000"/>
                        </a:lnSpc>
                        <a:spcBef>
                          <a:spcPts val="360"/>
                        </a:spcBef>
                        <a:spcAft>
                          <a:spcPts val="0"/>
                        </a:spcAft>
                        <a:buClr>
                          <a:schemeClr val="dk1"/>
                        </a:buClr>
                        <a:buSzPts val="1800"/>
                        <a:buFont typeface="Verdana"/>
                        <a:buNone/>
                      </a:pPr>
                      <a:r>
                        <a:rPr b="0" i="0" lang="en-US" sz="1800" u="none" cap="none" strike="noStrike">
                          <a:solidFill>
                            <a:schemeClr val="dk1"/>
                          </a:solidFill>
                          <a:latin typeface="Verdana"/>
                          <a:ea typeface="Verdana"/>
                          <a:cs typeface="Verdana"/>
                          <a:sym typeface="Verdana"/>
                        </a:rPr>
                        <a:t>Easy to execute.</a:t>
                      </a:r>
                      <a:endParaRPr/>
                    </a:p>
                    <a:p>
                      <a:pPr indent="0" lvl="0" marL="0" marR="0" rtl="0" algn="l">
                        <a:lnSpc>
                          <a:spcPct val="100000"/>
                        </a:lnSpc>
                        <a:spcBef>
                          <a:spcPts val="360"/>
                        </a:spcBef>
                        <a:spcAft>
                          <a:spcPts val="0"/>
                        </a:spcAft>
                        <a:buClr>
                          <a:schemeClr val="dk1"/>
                        </a:buClr>
                        <a:buSzPts val="1800"/>
                        <a:buFont typeface="Verdana"/>
                        <a:buNone/>
                      </a:pPr>
                      <a:r>
                        <a:rPr b="0" i="0" lang="en-US" sz="1800" u="none" cap="none" strike="noStrike">
                          <a:solidFill>
                            <a:schemeClr val="dk1"/>
                          </a:solidFill>
                          <a:latin typeface="Verdana"/>
                          <a:ea typeface="Verdana"/>
                          <a:cs typeface="Verdana"/>
                          <a:sym typeface="Verdana"/>
                        </a:rPr>
                        <a:t>Intuitive &amp; Logical.</a:t>
                      </a:r>
                      <a:endParaRPr/>
                    </a:p>
                    <a:p>
                      <a:pPr indent="0" lvl="0" marL="0" marR="0" rtl="0" algn="l">
                        <a:spcBef>
                          <a:spcPts val="0"/>
                        </a:spcBef>
                        <a:spcAft>
                          <a:spcPts val="0"/>
                        </a:spcAft>
                        <a:buNone/>
                      </a:pPr>
                      <a:r>
                        <a:t/>
                      </a:r>
                      <a:endParaRPr b="0" i="0" sz="1800" u="none">
                        <a:solidFill>
                          <a:schemeClr val="dk1"/>
                        </a:solidFill>
                        <a:latin typeface="Verdana"/>
                        <a:ea typeface="Verdana"/>
                        <a:cs typeface="Verdana"/>
                        <a:sym typeface="Verdana"/>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Verdana"/>
                        <a:buNone/>
                      </a:pPr>
                      <a:r>
                        <a:rPr b="0" i="0" lang="en-US" sz="1800" u="none">
                          <a:solidFill>
                            <a:schemeClr val="dk1"/>
                          </a:solidFill>
                          <a:latin typeface="Verdana"/>
                          <a:ea typeface="Verdana"/>
                          <a:cs typeface="Verdana"/>
                          <a:sym typeface="Verdana"/>
                        </a:rPr>
                        <a:t>Requirements frozen early.</a:t>
                      </a:r>
                      <a:endParaRPr/>
                    </a:p>
                    <a:p>
                      <a:pPr indent="0" lvl="0" marL="0" marR="0" rtl="0" algn="l">
                        <a:lnSpc>
                          <a:spcPct val="100000"/>
                        </a:lnSpc>
                        <a:spcBef>
                          <a:spcPts val="360"/>
                        </a:spcBef>
                        <a:spcAft>
                          <a:spcPts val="0"/>
                        </a:spcAft>
                        <a:buClr>
                          <a:schemeClr val="dk1"/>
                        </a:buClr>
                        <a:buSzPts val="1800"/>
                        <a:buFont typeface="Verdana"/>
                        <a:buNone/>
                      </a:pPr>
                      <a:r>
                        <a:rPr b="0" i="0" lang="en-US" sz="1800" u="none">
                          <a:solidFill>
                            <a:schemeClr val="dk1"/>
                          </a:solidFill>
                          <a:latin typeface="Verdana"/>
                          <a:ea typeface="Verdana"/>
                          <a:cs typeface="Verdana"/>
                          <a:sym typeface="Verdana"/>
                        </a:rPr>
                        <a:t>Disallows changes.</a:t>
                      </a:r>
                      <a:endParaRPr/>
                    </a:p>
                    <a:p>
                      <a:pPr indent="0" lvl="0" marL="0" marR="0" rtl="0" algn="l">
                        <a:lnSpc>
                          <a:spcPct val="100000"/>
                        </a:lnSpc>
                        <a:spcBef>
                          <a:spcPts val="360"/>
                        </a:spcBef>
                        <a:spcAft>
                          <a:spcPts val="0"/>
                        </a:spcAft>
                        <a:buClr>
                          <a:schemeClr val="dk1"/>
                        </a:buClr>
                        <a:buSzPts val="1800"/>
                        <a:buFont typeface="Verdana"/>
                        <a:buNone/>
                      </a:pPr>
                      <a:r>
                        <a:rPr b="0" i="0" lang="en-US" sz="1800" u="none">
                          <a:solidFill>
                            <a:schemeClr val="dk1"/>
                          </a:solidFill>
                          <a:latin typeface="Verdana"/>
                          <a:ea typeface="Verdana"/>
                          <a:cs typeface="Verdana"/>
                          <a:sym typeface="Verdana"/>
                        </a:rPr>
                        <a:t>Cycle time too long.</a:t>
                      </a:r>
                      <a:endParaRPr/>
                    </a:p>
                    <a:p>
                      <a:pPr indent="0" lvl="0" marL="0" marR="0" rtl="0" algn="l">
                        <a:lnSpc>
                          <a:spcPct val="100000"/>
                        </a:lnSpc>
                        <a:spcBef>
                          <a:spcPts val="360"/>
                        </a:spcBef>
                        <a:spcAft>
                          <a:spcPts val="0"/>
                        </a:spcAft>
                        <a:buClr>
                          <a:schemeClr val="dk1"/>
                        </a:buClr>
                        <a:buSzPts val="1800"/>
                        <a:buFont typeface="Verdana"/>
                        <a:buNone/>
                      </a:pPr>
                      <a:r>
                        <a:rPr b="0" i="0" lang="en-US" sz="1800" u="none">
                          <a:solidFill>
                            <a:schemeClr val="dk1"/>
                          </a:solidFill>
                          <a:latin typeface="Verdana"/>
                          <a:ea typeface="Verdana"/>
                          <a:cs typeface="Verdana"/>
                          <a:sym typeface="Verdana"/>
                        </a:rPr>
                        <a:t>May choose outdated hardware technology.</a:t>
                      </a:r>
                      <a:endParaRPr/>
                    </a:p>
                    <a:p>
                      <a:pPr indent="0" lvl="0" marL="0" marR="0" rtl="0" algn="l">
                        <a:lnSpc>
                          <a:spcPct val="100000"/>
                        </a:lnSpc>
                        <a:spcBef>
                          <a:spcPts val="360"/>
                        </a:spcBef>
                        <a:spcAft>
                          <a:spcPts val="0"/>
                        </a:spcAft>
                        <a:buClr>
                          <a:schemeClr val="dk1"/>
                        </a:buClr>
                        <a:buSzPts val="1800"/>
                        <a:buFont typeface="Verdana"/>
                        <a:buNone/>
                      </a:pPr>
                      <a:r>
                        <a:rPr b="0" i="0" lang="en-US" sz="1800" u="none">
                          <a:solidFill>
                            <a:schemeClr val="dk1"/>
                          </a:solidFill>
                          <a:latin typeface="Verdana"/>
                          <a:ea typeface="Verdana"/>
                          <a:cs typeface="Verdana"/>
                          <a:sym typeface="Verdana"/>
                        </a:rPr>
                        <a:t>User feedback not allowed.</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Verdana"/>
                        <a:buNone/>
                      </a:pPr>
                      <a:r>
                        <a:rPr b="0" i="0" lang="en-US" sz="1800" u="none">
                          <a:solidFill>
                            <a:schemeClr val="dk1"/>
                          </a:solidFill>
                          <a:latin typeface="Verdana"/>
                          <a:ea typeface="Verdana"/>
                          <a:cs typeface="Verdana"/>
                          <a:sym typeface="Verdana"/>
                        </a:rPr>
                        <a:t>For well understood problems , short duration project .</a:t>
                      </a:r>
                      <a:endParaRPr/>
                    </a:p>
                    <a:p>
                      <a:pPr indent="0" lvl="0" marL="0" marR="0" rtl="0" algn="l">
                        <a:lnSpc>
                          <a:spcPct val="100000"/>
                        </a:lnSpc>
                        <a:spcBef>
                          <a:spcPts val="360"/>
                        </a:spcBef>
                        <a:spcAft>
                          <a:spcPts val="0"/>
                        </a:spcAft>
                        <a:buClr>
                          <a:schemeClr val="dk1"/>
                        </a:buClr>
                        <a:buSzPts val="1800"/>
                        <a:buFont typeface="Verdana"/>
                        <a:buNone/>
                      </a:pPr>
                      <a:r>
                        <a:rPr b="0" i="0" lang="en-US" sz="1800" u="none">
                          <a:solidFill>
                            <a:schemeClr val="dk1"/>
                          </a:solidFill>
                          <a:latin typeface="Verdana"/>
                          <a:ea typeface="Verdana"/>
                          <a:cs typeface="Verdana"/>
                          <a:sym typeface="Verdana"/>
                        </a:rPr>
                        <a:t>Automation of existing manual systems.</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1690675">
                <a:tc>
                  <a:txBody>
                    <a:bodyPr/>
                    <a:lstStyle/>
                    <a:p>
                      <a:pPr indent="0" lvl="0" marL="0" marR="0" rtl="0" algn="l">
                        <a:lnSpc>
                          <a:spcPct val="100000"/>
                        </a:lnSpc>
                        <a:spcBef>
                          <a:spcPts val="0"/>
                        </a:spcBef>
                        <a:spcAft>
                          <a:spcPts val="0"/>
                        </a:spcAft>
                        <a:buClr>
                          <a:schemeClr val="dk1"/>
                        </a:buClr>
                        <a:buSzPts val="1800"/>
                        <a:buFont typeface="Verdana"/>
                        <a:buNone/>
                      </a:pPr>
                      <a:r>
                        <a:rPr b="1" i="1" lang="en-US" sz="1800" u="sng">
                          <a:solidFill>
                            <a:schemeClr val="dk1"/>
                          </a:solidFill>
                          <a:latin typeface="Verdana"/>
                          <a:ea typeface="Verdana"/>
                          <a:cs typeface="Verdana"/>
                          <a:sym typeface="Verdana"/>
                        </a:rPr>
                        <a:t>Prototyping</a:t>
                      </a:r>
                      <a:endParaRPr/>
                    </a:p>
                    <a:p>
                      <a:pPr indent="0" lvl="0" marL="0" marR="0" rtl="0" algn="l">
                        <a:lnSpc>
                          <a:spcPct val="100000"/>
                        </a:lnSpc>
                        <a:spcBef>
                          <a:spcPts val="320"/>
                        </a:spcBef>
                        <a:spcAft>
                          <a:spcPts val="0"/>
                        </a:spcAft>
                        <a:buClr>
                          <a:schemeClr val="dk1"/>
                        </a:buClr>
                        <a:buSzPts val="1600"/>
                        <a:buFont typeface="Verdana"/>
                        <a:buNone/>
                      </a:pPr>
                      <a:r>
                        <a:rPr b="0" i="0" lang="en-US" sz="1600" u="none">
                          <a:solidFill>
                            <a:schemeClr val="dk1"/>
                          </a:solidFill>
                          <a:latin typeface="Verdana"/>
                          <a:ea typeface="Verdana"/>
                          <a:cs typeface="Verdana"/>
                          <a:sym typeface="Verdana"/>
                        </a:rPr>
                        <a:t>Helps in req. elicitation.</a:t>
                      </a:r>
                      <a:endParaRPr/>
                    </a:p>
                    <a:p>
                      <a:pPr indent="0" lvl="0" marL="0" marR="0" rtl="0" algn="l">
                        <a:lnSpc>
                          <a:spcPct val="100000"/>
                        </a:lnSpc>
                        <a:spcBef>
                          <a:spcPts val="320"/>
                        </a:spcBef>
                        <a:spcAft>
                          <a:spcPts val="0"/>
                        </a:spcAft>
                        <a:buClr>
                          <a:schemeClr val="dk1"/>
                        </a:buClr>
                        <a:buSzPts val="1600"/>
                        <a:buFont typeface="Verdana"/>
                        <a:buNone/>
                      </a:pPr>
                      <a:r>
                        <a:rPr b="0" i="0" lang="en-US" sz="1600" u="none">
                          <a:solidFill>
                            <a:schemeClr val="dk1"/>
                          </a:solidFill>
                          <a:latin typeface="Verdana"/>
                          <a:ea typeface="Verdana"/>
                          <a:cs typeface="Verdana"/>
                          <a:sym typeface="Verdana"/>
                        </a:rPr>
                        <a:t>Reduces risks.</a:t>
                      </a:r>
                      <a:endParaRPr/>
                    </a:p>
                    <a:p>
                      <a:pPr indent="0" lvl="0" marL="0" marR="0" rtl="0" algn="l">
                        <a:lnSpc>
                          <a:spcPct val="100000"/>
                        </a:lnSpc>
                        <a:spcBef>
                          <a:spcPts val="320"/>
                        </a:spcBef>
                        <a:spcAft>
                          <a:spcPts val="0"/>
                        </a:spcAft>
                        <a:buClr>
                          <a:schemeClr val="dk1"/>
                        </a:buClr>
                        <a:buSzPts val="1600"/>
                        <a:buFont typeface="Verdana"/>
                        <a:buNone/>
                      </a:pPr>
                      <a:r>
                        <a:rPr b="0" i="0" lang="en-US" sz="1600" u="none">
                          <a:solidFill>
                            <a:schemeClr val="dk1"/>
                          </a:solidFill>
                          <a:latin typeface="Verdana"/>
                          <a:ea typeface="Verdana"/>
                          <a:cs typeface="Verdana"/>
                          <a:sym typeface="Verdana"/>
                        </a:rPr>
                        <a:t>Leads to a better system.</a:t>
                      </a:r>
                      <a:endParaRPr/>
                    </a:p>
                    <a:p>
                      <a:pPr indent="0" lvl="0" marL="0" marR="0" rtl="0" algn="l">
                        <a:spcBef>
                          <a:spcPts val="0"/>
                        </a:spcBef>
                        <a:spcAft>
                          <a:spcPts val="0"/>
                        </a:spcAft>
                        <a:buNone/>
                      </a:pPr>
                      <a:r>
                        <a:t/>
                      </a:r>
                      <a:endParaRPr b="0" i="0" sz="1600" u="none">
                        <a:solidFill>
                          <a:schemeClr val="dk1"/>
                        </a:solidFill>
                        <a:latin typeface="Verdana"/>
                        <a:ea typeface="Verdana"/>
                        <a:cs typeface="Verdana"/>
                        <a:sym typeface="Verdana"/>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600"/>
                        <a:buFont typeface="Verdana"/>
                        <a:buNone/>
                      </a:pPr>
                      <a:r>
                        <a:rPr b="0" i="0" lang="en-US" sz="1600" u="none">
                          <a:solidFill>
                            <a:schemeClr val="dk1"/>
                          </a:solidFill>
                          <a:latin typeface="Verdana"/>
                          <a:ea typeface="Verdana"/>
                          <a:cs typeface="Verdana"/>
                          <a:sym typeface="Verdana"/>
                        </a:rPr>
                        <a:t>Disallows later changes.</a:t>
                      </a:r>
                      <a:endParaRPr/>
                    </a:p>
                    <a:p>
                      <a:pPr indent="0" lvl="0" marL="0" marR="0" rtl="0" algn="l">
                        <a:spcBef>
                          <a:spcPts val="0"/>
                        </a:spcBef>
                        <a:spcAft>
                          <a:spcPts val="0"/>
                        </a:spcAft>
                        <a:buNone/>
                      </a:pPr>
                      <a:r>
                        <a:t/>
                      </a:r>
                      <a:endParaRPr b="0" i="0" sz="1600" u="none">
                        <a:solidFill>
                          <a:schemeClr val="dk1"/>
                        </a:solidFill>
                        <a:latin typeface="Verdana"/>
                        <a:ea typeface="Verdana"/>
                        <a:cs typeface="Verdana"/>
                        <a:sym typeface="Verdana"/>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600"/>
                        <a:buFont typeface="Verdana"/>
                        <a:buNone/>
                      </a:pPr>
                      <a:r>
                        <a:rPr b="0" i="0" lang="en-US" sz="1600" u="none">
                          <a:solidFill>
                            <a:schemeClr val="dk1"/>
                          </a:solidFill>
                          <a:latin typeface="Verdana"/>
                          <a:ea typeface="Verdana"/>
                          <a:cs typeface="Verdana"/>
                          <a:sym typeface="Verdana"/>
                        </a:rPr>
                        <a:t>Systems with novice users .</a:t>
                      </a:r>
                      <a:endParaRPr/>
                    </a:p>
                    <a:p>
                      <a:pPr indent="0" lvl="0" marL="0" marR="0" rtl="0" algn="l">
                        <a:lnSpc>
                          <a:spcPct val="100000"/>
                        </a:lnSpc>
                        <a:spcBef>
                          <a:spcPts val="320"/>
                        </a:spcBef>
                        <a:spcAft>
                          <a:spcPts val="0"/>
                        </a:spcAft>
                        <a:buClr>
                          <a:schemeClr val="dk1"/>
                        </a:buClr>
                        <a:buSzPts val="1600"/>
                        <a:buFont typeface="Verdana"/>
                        <a:buNone/>
                      </a:pPr>
                      <a:r>
                        <a:rPr b="0" i="0" lang="en-US" sz="1600" u="none">
                          <a:solidFill>
                            <a:schemeClr val="dk1"/>
                          </a:solidFill>
                          <a:latin typeface="Verdana"/>
                          <a:ea typeface="Verdana"/>
                          <a:cs typeface="Verdana"/>
                          <a:sym typeface="Verdana"/>
                        </a:rPr>
                        <a:t>When uncertainties in requirements.</a:t>
                      </a:r>
                      <a:endParaRPr/>
                    </a:p>
                    <a:p>
                      <a:pPr indent="0" lvl="0" marL="0" marR="0" rtl="0" algn="l">
                        <a:lnSpc>
                          <a:spcPct val="100000"/>
                        </a:lnSpc>
                        <a:spcBef>
                          <a:spcPts val="320"/>
                        </a:spcBef>
                        <a:spcAft>
                          <a:spcPts val="0"/>
                        </a:spcAft>
                        <a:buClr>
                          <a:schemeClr val="dk1"/>
                        </a:buClr>
                        <a:buSzPts val="1600"/>
                        <a:buFont typeface="Verdana"/>
                        <a:buNone/>
                      </a:pPr>
                      <a:r>
                        <a:rPr b="0" i="0" lang="en-US" sz="1600" u="none">
                          <a:solidFill>
                            <a:schemeClr val="dk1"/>
                          </a:solidFill>
                          <a:latin typeface="Verdana"/>
                          <a:ea typeface="Verdana"/>
                          <a:cs typeface="Verdana"/>
                          <a:sym typeface="Verdana"/>
                        </a:rPr>
                        <a:t>When UI is important</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r>
            </a:tbl>
          </a:graphicData>
        </a:graphic>
      </p:graphicFrame>
    </p:spTree>
  </p:cSld>
  <p:clrMapOvr>
    <a:masterClrMapping/>
  </p:clrMapOvr>
  <p:transition spd="med">
    <p:fade/>
  </p:transition>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76"/>
          <p:cNvSpPr txBox="1"/>
          <p:nvPr>
            <p:ph type="title"/>
          </p:nvPr>
        </p:nvSpPr>
        <p:spPr>
          <a:xfrm>
            <a:off x="0" y="0"/>
            <a:ext cx="9144000" cy="838200"/>
          </a:xfrm>
          <a:prstGeom prst="rect">
            <a:avLst/>
          </a:prstGeom>
          <a:solidFill>
            <a:srgbClr val="A04210"/>
          </a:solidFill>
          <a:ln>
            <a:noFill/>
          </a:ln>
        </p:spPr>
        <p:txBody>
          <a:bodyPr anchorCtr="0" anchor="b" bIns="45700" lIns="91425" spcFirstLastPara="1" rIns="91425" wrap="square" tIns="45700">
            <a:normAutofit/>
          </a:bodyPr>
          <a:lstStyle/>
          <a:p>
            <a:pPr indent="0" lvl="0" marL="484187" rtl="0" algn="l">
              <a:lnSpc>
                <a:spcPct val="95000"/>
              </a:lnSpc>
              <a:spcBef>
                <a:spcPts val="0"/>
              </a:spcBef>
              <a:spcAft>
                <a:spcPts val="0"/>
              </a:spcAft>
              <a:buClr>
                <a:schemeClr val="lt1"/>
              </a:buClr>
              <a:buSzPts val="3600"/>
              <a:buFont typeface="Trebuchet MS"/>
              <a:buNone/>
            </a:pPr>
            <a:r>
              <a:rPr b="0" i="0" lang="en-US" sz="3600" u="none">
                <a:solidFill>
                  <a:schemeClr val="lt1"/>
                </a:solidFill>
                <a:latin typeface="Trebuchet MS"/>
                <a:ea typeface="Trebuchet MS"/>
                <a:cs typeface="Trebuchet MS"/>
                <a:sym typeface="Trebuchet MS"/>
              </a:rPr>
              <a:t>Contd…</a:t>
            </a:r>
            <a:endParaRPr/>
          </a:p>
        </p:txBody>
      </p:sp>
      <p:graphicFrame>
        <p:nvGraphicFramePr>
          <p:cNvPr id="716" name="Google Shape;716;p76"/>
          <p:cNvGraphicFramePr/>
          <p:nvPr/>
        </p:nvGraphicFramePr>
        <p:xfrm>
          <a:off x="323850" y="1341437"/>
          <a:ext cx="3000000" cy="3000000"/>
        </p:xfrm>
        <a:graphic>
          <a:graphicData uri="http://schemas.openxmlformats.org/drawingml/2006/table">
            <a:tbl>
              <a:tblPr>
                <a:noFill/>
                <a:tableStyleId>{3B8F8A71-D169-427C-A254-36AAE35F19D0}</a:tableStyleId>
              </a:tblPr>
              <a:tblGrid>
                <a:gridCol w="3190875"/>
                <a:gridCol w="2486025"/>
                <a:gridCol w="2838450"/>
              </a:tblGrid>
              <a:tr h="873125">
                <a:tc>
                  <a:txBody>
                    <a:bodyPr/>
                    <a:lstStyle/>
                    <a:p>
                      <a:pPr indent="0" lvl="0" marL="0" marR="0" rtl="0" algn="l">
                        <a:lnSpc>
                          <a:spcPct val="100000"/>
                        </a:lnSpc>
                        <a:spcBef>
                          <a:spcPts val="0"/>
                        </a:spcBef>
                        <a:spcAft>
                          <a:spcPts val="0"/>
                        </a:spcAft>
                        <a:buClr>
                          <a:srgbClr val="C00000"/>
                        </a:buClr>
                        <a:buSzPts val="2000"/>
                        <a:buFont typeface="Verdana"/>
                        <a:buNone/>
                      </a:pPr>
                      <a:r>
                        <a:rPr b="1" i="0" lang="en-US" sz="2000" u="none">
                          <a:solidFill>
                            <a:srgbClr val="C00000"/>
                          </a:solidFill>
                          <a:latin typeface="Verdana"/>
                          <a:ea typeface="Verdana"/>
                          <a:cs typeface="Verdana"/>
                          <a:sym typeface="Verdana"/>
                        </a:rPr>
                        <a:t>Strengths</a:t>
                      </a:r>
                      <a:endParaRPr/>
                    </a:p>
                  </a:txBody>
                  <a:tcPr marT="45725" marB="45725" marR="91425" marL="91425">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C00000"/>
                        </a:buClr>
                        <a:buSzPts val="2000"/>
                        <a:buFont typeface="Verdana"/>
                        <a:buNone/>
                      </a:pPr>
                      <a:r>
                        <a:rPr b="1" i="0" lang="en-US" sz="2000" u="none">
                          <a:solidFill>
                            <a:srgbClr val="C00000"/>
                          </a:solidFill>
                          <a:latin typeface="Verdana"/>
                          <a:ea typeface="Verdana"/>
                          <a:cs typeface="Verdana"/>
                          <a:sym typeface="Verdana"/>
                        </a:rPr>
                        <a:t>Weaknesses</a:t>
                      </a:r>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C00000"/>
                        </a:buClr>
                        <a:buSzPts val="2000"/>
                        <a:buFont typeface="Verdana"/>
                        <a:buNone/>
                      </a:pPr>
                      <a:r>
                        <a:rPr b="1" i="0" lang="en-US" sz="2000" u="none">
                          <a:solidFill>
                            <a:srgbClr val="C00000"/>
                          </a:solidFill>
                          <a:latin typeface="Verdana"/>
                          <a:ea typeface="Verdana"/>
                          <a:cs typeface="Verdana"/>
                          <a:sym typeface="Verdana"/>
                        </a:rPr>
                        <a:t>Types of projects</a:t>
                      </a:r>
                      <a:endParaRPr/>
                    </a:p>
                  </a:txBody>
                  <a:tcPr marT="45725" marB="45725" marR="91425" marL="91425">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470150">
                <a:tc>
                  <a:txBody>
                    <a:bodyPr/>
                    <a:lstStyle/>
                    <a:p>
                      <a:pPr indent="0" lvl="0" marL="0" marR="0" rtl="0" algn="l">
                        <a:lnSpc>
                          <a:spcPct val="100000"/>
                        </a:lnSpc>
                        <a:spcBef>
                          <a:spcPts val="0"/>
                        </a:spcBef>
                        <a:spcAft>
                          <a:spcPts val="0"/>
                        </a:spcAft>
                        <a:buClr>
                          <a:schemeClr val="dk1"/>
                        </a:buClr>
                        <a:buSzPts val="1600"/>
                        <a:buFont typeface="Verdana"/>
                        <a:buNone/>
                      </a:pPr>
                      <a:r>
                        <a:rPr b="1" i="0" lang="en-US" sz="1600" u="none">
                          <a:solidFill>
                            <a:schemeClr val="dk1"/>
                          </a:solidFill>
                          <a:latin typeface="Verdana"/>
                          <a:ea typeface="Verdana"/>
                          <a:cs typeface="Verdana"/>
                          <a:sym typeface="Verdana"/>
                        </a:rPr>
                        <a:t>Iterative</a:t>
                      </a:r>
                      <a:endParaRPr/>
                    </a:p>
                    <a:p>
                      <a:pPr indent="0" lvl="0" marL="0" marR="0" rtl="0" algn="l">
                        <a:lnSpc>
                          <a:spcPct val="100000"/>
                        </a:lnSpc>
                        <a:spcBef>
                          <a:spcPts val="320"/>
                        </a:spcBef>
                        <a:spcAft>
                          <a:spcPts val="0"/>
                        </a:spcAft>
                        <a:buClr>
                          <a:schemeClr val="dk1"/>
                        </a:buClr>
                        <a:buSzPts val="1600"/>
                        <a:buFont typeface="Verdana"/>
                        <a:buNone/>
                      </a:pPr>
                      <a:r>
                        <a:rPr b="1" i="0" lang="en-US" sz="1600" u="none">
                          <a:solidFill>
                            <a:schemeClr val="dk1"/>
                          </a:solidFill>
                          <a:latin typeface="Verdana"/>
                          <a:ea typeface="Verdana"/>
                          <a:cs typeface="Verdana"/>
                          <a:sym typeface="Verdana"/>
                        </a:rPr>
                        <a:t>Prioritizes requirements.</a:t>
                      </a:r>
                      <a:endParaRPr/>
                    </a:p>
                    <a:p>
                      <a:pPr indent="0" lvl="0" marL="0" marR="0" rtl="0" algn="l">
                        <a:lnSpc>
                          <a:spcPct val="100000"/>
                        </a:lnSpc>
                        <a:spcBef>
                          <a:spcPts val="320"/>
                        </a:spcBef>
                        <a:spcAft>
                          <a:spcPts val="0"/>
                        </a:spcAft>
                        <a:buClr>
                          <a:schemeClr val="dk1"/>
                        </a:buClr>
                        <a:buSzPts val="1600"/>
                        <a:buFont typeface="Verdana"/>
                        <a:buNone/>
                      </a:pPr>
                      <a:r>
                        <a:rPr b="1" i="0" lang="en-US" sz="1600" u="none">
                          <a:solidFill>
                            <a:schemeClr val="dk1"/>
                          </a:solidFill>
                          <a:latin typeface="Verdana"/>
                          <a:ea typeface="Verdana"/>
                          <a:cs typeface="Verdana"/>
                          <a:sym typeface="Verdana"/>
                        </a:rPr>
                        <a:t>Reduces risks.</a:t>
                      </a:r>
                      <a:endParaRPr/>
                    </a:p>
                    <a:p>
                      <a:pPr indent="0" lvl="0" marL="0" marR="0" rtl="0" algn="l">
                        <a:lnSpc>
                          <a:spcPct val="100000"/>
                        </a:lnSpc>
                        <a:spcBef>
                          <a:spcPts val="320"/>
                        </a:spcBef>
                        <a:spcAft>
                          <a:spcPts val="0"/>
                        </a:spcAft>
                        <a:buClr>
                          <a:schemeClr val="dk1"/>
                        </a:buClr>
                        <a:buSzPts val="1600"/>
                        <a:buFont typeface="Verdana"/>
                        <a:buNone/>
                      </a:pPr>
                      <a:r>
                        <a:rPr b="1" i="0" lang="en-US" sz="1600" u="none">
                          <a:solidFill>
                            <a:schemeClr val="dk1"/>
                          </a:solidFill>
                          <a:latin typeface="Verdana"/>
                          <a:ea typeface="Verdana"/>
                          <a:cs typeface="Verdana"/>
                          <a:sym typeface="Verdana"/>
                        </a:rPr>
                        <a:t>Accommodates changes.</a:t>
                      </a:r>
                      <a:endParaRPr/>
                    </a:p>
                    <a:p>
                      <a:pPr indent="0" lvl="0" marL="0" marR="0" rtl="0" algn="l">
                        <a:lnSpc>
                          <a:spcPct val="100000"/>
                        </a:lnSpc>
                        <a:spcBef>
                          <a:spcPts val="320"/>
                        </a:spcBef>
                        <a:spcAft>
                          <a:spcPts val="0"/>
                        </a:spcAft>
                        <a:buClr>
                          <a:schemeClr val="dk1"/>
                        </a:buClr>
                        <a:buSzPts val="1600"/>
                        <a:buFont typeface="Verdana"/>
                        <a:buNone/>
                      </a:pPr>
                      <a:r>
                        <a:rPr b="1" i="0" lang="en-US" sz="1600" u="none">
                          <a:solidFill>
                            <a:schemeClr val="dk1"/>
                          </a:solidFill>
                          <a:latin typeface="Verdana"/>
                          <a:ea typeface="Verdana"/>
                          <a:cs typeface="Verdana"/>
                          <a:sym typeface="Verdana"/>
                        </a:rPr>
                        <a:t>Allows used feedback.</a:t>
                      </a:r>
                      <a:endParaRPr/>
                    </a:p>
                  </a:txBody>
                  <a:tcPr marT="45725" marB="45725" marR="91425" marL="91425">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Verdana"/>
                        <a:buNone/>
                      </a:pPr>
                      <a:r>
                        <a:rPr b="1" i="0" lang="en-US" sz="1600" u="none">
                          <a:solidFill>
                            <a:schemeClr val="dk1"/>
                          </a:solidFill>
                          <a:latin typeface="Verdana"/>
                          <a:ea typeface="Verdana"/>
                          <a:cs typeface="Verdana"/>
                          <a:sym typeface="Verdana"/>
                        </a:rPr>
                        <a:t>Cost may increase as work done in one iteration may have to be undone later.</a:t>
                      </a:r>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Verdana"/>
                        <a:buNone/>
                      </a:pPr>
                      <a:r>
                        <a:rPr b="1" i="0" lang="en-US" sz="1600" u="none">
                          <a:solidFill>
                            <a:schemeClr val="dk1"/>
                          </a:solidFill>
                          <a:latin typeface="Verdana"/>
                          <a:ea typeface="Verdana"/>
                          <a:cs typeface="Verdana"/>
                          <a:sym typeface="Verdana"/>
                        </a:rPr>
                        <a:t>Where risk of a long project cannot be taken.</a:t>
                      </a:r>
                      <a:endParaRPr/>
                    </a:p>
                    <a:p>
                      <a:pPr indent="0" lvl="0" marL="0" marR="0" rtl="0" algn="l">
                        <a:lnSpc>
                          <a:spcPct val="100000"/>
                        </a:lnSpc>
                        <a:spcBef>
                          <a:spcPts val="320"/>
                        </a:spcBef>
                        <a:spcAft>
                          <a:spcPts val="0"/>
                        </a:spcAft>
                        <a:buClr>
                          <a:schemeClr val="dk1"/>
                        </a:buClr>
                        <a:buSzPts val="1600"/>
                        <a:buFont typeface="Verdana"/>
                        <a:buNone/>
                      </a:pPr>
                      <a:r>
                        <a:rPr b="1" i="0" lang="en-US" sz="1600" u="none">
                          <a:solidFill>
                            <a:schemeClr val="dk1"/>
                          </a:solidFill>
                          <a:latin typeface="Verdana"/>
                          <a:ea typeface="Verdana"/>
                          <a:cs typeface="Verdana"/>
                          <a:sym typeface="Verdana"/>
                        </a:rPr>
                        <a:t>Where requirements are not known and will be known only with time.</a:t>
                      </a:r>
                      <a:endParaRPr/>
                    </a:p>
                  </a:txBody>
                  <a:tcPr marT="45725" marB="45725" marR="91425" marL="91425">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633525">
                <a:tc>
                  <a:txBody>
                    <a:bodyPr/>
                    <a:lstStyle/>
                    <a:p>
                      <a:pPr indent="0" lvl="0" marL="0" marR="0" rtl="0" algn="l">
                        <a:lnSpc>
                          <a:spcPct val="100000"/>
                        </a:lnSpc>
                        <a:spcBef>
                          <a:spcPts val="0"/>
                        </a:spcBef>
                        <a:spcAft>
                          <a:spcPts val="0"/>
                        </a:spcAft>
                        <a:buClr>
                          <a:schemeClr val="dk1"/>
                        </a:buClr>
                        <a:buSzPts val="1600"/>
                        <a:buFont typeface="Verdana"/>
                        <a:buNone/>
                      </a:pPr>
                      <a:r>
                        <a:rPr b="1" i="0" lang="en-US" sz="1600" u="none">
                          <a:solidFill>
                            <a:schemeClr val="dk1"/>
                          </a:solidFill>
                          <a:latin typeface="Verdana"/>
                          <a:ea typeface="Verdana"/>
                          <a:cs typeface="Verdana"/>
                          <a:sym typeface="Verdana"/>
                        </a:rPr>
                        <a:t>Spiral </a:t>
                      </a:r>
                      <a:endParaRPr/>
                    </a:p>
                    <a:p>
                      <a:pPr indent="0" lvl="0" marL="0" marR="0" rtl="0" algn="l">
                        <a:lnSpc>
                          <a:spcPct val="100000"/>
                        </a:lnSpc>
                        <a:spcBef>
                          <a:spcPts val="320"/>
                        </a:spcBef>
                        <a:spcAft>
                          <a:spcPts val="0"/>
                        </a:spcAft>
                        <a:buClr>
                          <a:schemeClr val="dk1"/>
                        </a:buClr>
                        <a:buSzPts val="1600"/>
                        <a:buFont typeface="Verdana"/>
                        <a:buNone/>
                      </a:pPr>
                      <a:r>
                        <a:rPr b="1" i="0" lang="en-US" sz="1600" u="none">
                          <a:solidFill>
                            <a:schemeClr val="dk1"/>
                          </a:solidFill>
                          <a:latin typeface="Verdana"/>
                          <a:ea typeface="Verdana"/>
                          <a:cs typeface="Verdana"/>
                          <a:sym typeface="Verdana"/>
                        </a:rPr>
                        <a:t>Reduces risk</a:t>
                      </a:r>
                      <a:endParaRPr/>
                    </a:p>
                    <a:p>
                      <a:pPr indent="0" lvl="0" marL="0" marR="0" rtl="0" algn="l">
                        <a:spcBef>
                          <a:spcPts val="0"/>
                        </a:spcBef>
                        <a:spcAft>
                          <a:spcPts val="0"/>
                        </a:spcAft>
                        <a:buNone/>
                      </a:pPr>
                      <a:r>
                        <a:t/>
                      </a:r>
                      <a:endParaRPr b="1" i="0" sz="1600" u="none">
                        <a:solidFill>
                          <a:schemeClr val="dk1"/>
                        </a:solidFill>
                        <a:latin typeface="Verdana"/>
                        <a:ea typeface="Verdana"/>
                        <a:cs typeface="Verdana"/>
                        <a:sym typeface="Verdana"/>
                      </a:endParaRPr>
                    </a:p>
                  </a:txBody>
                  <a:tcPr marT="45725" marB="45725" marR="91425" marL="91425">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Verdana"/>
                        <a:buNone/>
                      </a:pPr>
                      <a:r>
                        <a:rPr b="1" i="0" lang="en-US" sz="1600" u="none">
                          <a:solidFill>
                            <a:schemeClr val="dk1"/>
                          </a:solidFill>
                          <a:latin typeface="Verdana"/>
                          <a:ea typeface="Verdana"/>
                          <a:cs typeface="Verdana"/>
                          <a:sym typeface="Verdana"/>
                        </a:rPr>
                        <a:t>Costlier compared to other models.</a:t>
                      </a:r>
                      <a:endParaRPr/>
                    </a:p>
                  </a:txBody>
                  <a:tcPr marT="45725" marB="4572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Verdana"/>
                        <a:buNone/>
                      </a:pPr>
                      <a:r>
                        <a:rPr b="1" i="0" lang="en-US" sz="1600" u="none">
                          <a:solidFill>
                            <a:schemeClr val="dk1"/>
                          </a:solidFill>
                          <a:latin typeface="Verdana"/>
                          <a:ea typeface="Verdana"/>
                          <a:cs typeface="Verdana"/>
                          <a:sym typeface="Verdana"/>
                        </a:rPr>
                        <a:t>Where risk is high.</a:t>
                      </a:r>
                      <a:endParaRPr/>
                    </a:p>
                  </a:txBody>
                  <a:tcPr marT="45725" marB="45725" marR="91425" marL="91425">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Tree>
  </p:cSld>
  <p:clrMapOvr>
    <a:masterClrMapping/>
  </p:clrMapOvr>
  <p:transition spd="med">
    <p:fade/>
  </p:transition>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77"/>
          <p:cNvSpPr txBox="1"/>
          <p:nvPr>
            <p:ph type="title"/>
          </p:nvPr>
        </p:nvSpPr>
        <p:spPr>
          <a:xfrm>
            <a:off x="0" y="0"/>
            <a:ext cx="8229600" cy="914400"/>
          </a:xfrm>
          <a:prstGeom prst="rect">
            <a:avLst/>
          </a:prstGeom>
          <a:solidFill>
            <a:srgbClr val="A04210"/>
          </a:solidFill>
          <a:ln>
            <a:noFill/>
          </a:ln>
        </p:spPr>
        <p:txBody>
          <a:bodyPr anchorCtr="0" anchor="b" bIns="45700" lIns="91425" spcFirstLastPara="1" rIns="91425" wrap="square" tIns="45700">
            <a:normAutofit/>
          </a:bodyPr>
          <a:lstStyle/>
          <a:p>
            <a:pPr indent="0" lvl="0" marL="484187" rtl="0" algn="l">
              <a:lnSpc>
                <a:spcPct val="95000"/>
              </a:lnSpc>
              <a:spcBef>
                <a:spcPts val="0"/>
              </a:spcBef>
              <a:spcAft>
                <a:spcPts val="0"/>
              </a:spcAft>
              <a:buClr>
                <a:schemeClr val="lt1"/>
              </a:buClr>
              <a:buSzPts val="3600"/>
              <a:buFont typeface="Trebuchet MS"/>
              <a:buNone/>
            </a:pPr>
            <a:r>
              <a:rPr b="0" i="0" lang="en-US" sz="3600" u="none">
                <a:solidFill>
                  <a:schemeClr val="lt1"/>
                </a:solidFill>
                <a:latin typeface="Trebuchet MS"/>
                <a:ea typeface="Trebuchet MS"/>
                <a:cs typeface="Trebuchet MS"/>
                <a:sym typeface="Trebuchet MS"/>
              </a:rPr>
              <a:t>V- Model –SELF Study</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78"/>
          <p:cNvSpPr txBox="1"/>
          <p:nvPr>
            <p:ph type="title"/>
          </p:nvPr>
        </p:nvSpPr>
        <p:spPr>
          <a:xfrm>
            <a:off x="1828800" y="419100"/>
            <a:ext cx="3436937" cy="83026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3600"/>
              <a:buFont typeface="Trebuchet MS"/>
              <a:buNone/>
            </a:pPr>
            <a:r>
              <a:rPr b="0" i="0" lang="en-US" sz="3600" u="none">
                <a:solidFill>
                  <a:schemeClr val="dk1"/>
                </a:solidFill>
                <a:latin typeface="Trebuchet MS"/>
                <a:ea typeface="Trebuchet MS"/>
                <a:cs typeface="Trebuchet MS"/>
                <a:sym typeface="Trebuchet MS"/>
              </a:rPr>
              <a:t>AGILE</a:t>
            </a:r>
            <a:endParaRPr/>
          </a:p>
        </p:txBody>
      </p:sp>
      <p:sp>
        <p:nvSpPr>
          <p:cNvPr id="727" name="Google Shape;727;p78"/>
          <p:cNvSpPr txBox="1"/>
          <p:nvPr>
            <p:ph idx="1" type="body"/>
          </p:nvPr>
        </p:nvSpPr>
        <p:spPr>
          <a:xfrm>
            <a:off x="304800" y="1249362"/>
            <a:ext cx="8062912" cy="1493837"/>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1440"/>
              <a:buFont typeface="Noto Sans Symbols"/>
              <a:buChar char="►"/>
            </a:pPr>
            <a:r>
              <a:rPr b="0" i="0" lang="en-US" sz="1800" u="none">
                <a:solidFill>
                  <a:schemeClr val="dk1"/>
                </a:solidFill>
                <a:latin typeface="Trebuchet MS"/>
                <a:ea typeface="Trebuchet MS"/>
                <a:cs typeface="Trebuchet MS"/>
                <a:sym typeface="Trebuchet MS"/>
              </a:rPr>
              <a:t>Agile is a software development methodology to build a software incrementally using short iterations of 1 to 4 weeks so that the development process is aligned with the changing business needs. </a:t>
            </a:r>
            <a:endParaRPr/>
          </a:p>
          <a:p>
            <a:pPr indent="-342900" lvl="0" marL="342900" marR="0" rtl="0" algn="l">
              <a:lnSpc>
                <a:spcPct val="100000"/>
              </a:lnSpc>
              <a:spcBef>
                <a:spcPts val="1000"/>
              </a:spcBef>
              <a:spcAft>
                <a:spcPts val="0"/>
              </a:spcAft>
              <a:buClr>
                <a:schemeClr val="accent1"/>
              </a:buClr>
              <a:buSzPts val="1440"/>
              <a:buFont typeface="Noto Sans Symbols"/>
              <a:buChar char="►"/>
            </a:pPr>
            <a:r>
              <a:rPr b="0" i="0" lang="en-US" sz="1800" u="none">
                <a:solidFill>
                  <a:schemeClr val="dk1"/>
                </a:solidFill>
                <a:latin typeface="Trebuchet MS"/>
                <a:ea typeface="Trebuchet MS"/>
                <a:cs typeface="Trebuchet MS"/>
                <a:sym typeface="Trebuchet MS"/>
              </a:rPr>
              <a:t>Instead of a single-pass development of 6 to 18 months where all the requirements and risks are predicted upfront, Agile adopts a process of frequent feedback where a workable product is delivered after 1 to 4 week iteration.</a:t>
            </a:r>
            <a:endParaRPr/>
          </a:p>
        </p:txBody>
      </p:sp>
      <p:pic>
        <p:nvPicPr>
          <p:cNvPr id="728" name="Google Shape;728;p78"/>
          <p:cNvPicPr preferRelativeResize="0"/>
          <p:nvPr/>
        </p:nvPicPr>
        <p:blipFill rotWithShape="1">
          <a:blip r:embed="rId3">
            <a:alphaModFix/>
          </a:blip>
          <a:srcRect b="26696" l="25234" r="25369" t="23303"/>
          <a:stretch/>
        </p:blipFill>
        <p:spPr>
          <a:xfrm>
            <a:off x="1447800" y="3352800"/>
            <a:ext cx="5105400" cy="25574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7">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pic>
        <p:nvPicPr>
          <p:cNvPr id="733" name="Google Shape;733;p79"/>
          <p:cNvPicPr preferRelativeResize="0"/>
          <p:nvPr/>
        </p:nvPicPr>
        <p:blipFill rotWithShape="1">
          <a:blip r:embed="rId3">
            <a:alphaModFix/>
          </a:blip>
          <a:srcRect b="11236" l="47354" r="22916" t="33182"/>
          <a:stretch/>
        </p:blipFill>
        <p:spPr>
          <a:xfrm>
            <a:off x="4787900" y="228600"/>
            <a:ext cx="4156075" cy="6629400"/>
          </a:xfrm>
          <a:prstGeom prst="rect">
            <a:avLst/>
          </a:prstGeom>
          <a:noFill/>
          <a:ln>
            <a:noFill/>
          </a:ln>
        </p:spPr>
      </p:pic>
      <p:pic>
        <p:nvPicPr>
          <p:cNvPr descr="What IT Service Management can learn from the Agile Manifesto (and vice  versa) | Disruptive agile Service Management" id="734" name="Google Shape;734;p79"/>
          <p:cNvPicPr preferRelativeResize="0"/>
          <p:nvPr/>
        </p:nvPicPr>
        <p:blipFill rotWithShape="1">
          <a:blip r:embed="rId4">
            <a:alphaModFix/>
          </a:blip>
          <a:srcRect b="0" l="0" r="0" t="0"/>
          <a:stretch/>
        </p:blipFill>
        <p:spPr>
          <a:xfrm>
            <a:off x="152400" y="457200"/>
            <a:ext cx="4635500" cy="6248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8"/>
          <p:cNvSpPr txBox="1"/>
          <p:nvPr>
            <p:ph type="title"/>
          </p:nvPr>
        </p:nvSpPr>
        <p:spPr>
          <a:xfrm>
            <a:off x="-20637" y="-6350"/>
            <a:ext cx="9144000" cy="609600"/>
          </a:xfrm>
          <a:prstGeom prst="rect">
            <a:avLst/>
          </a:prstGeom>
          <a:solidFill>
            <a:schemeClr val="accent1"/>
          </a:solid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3200"/>
              <a:buFont typeface="Trebuchet MS"/>
              <a:buNone/>
            </a:pPr>
            <a:r>
              <a:rPr b="0" i="0" lang="en-US" sz="3200" u="none">
                <a:solidFill>
                  <a:schemeClr val="dk1"/>
                </a:solidFill>
                <a:latin typeface="Trebuchet MS"/>
                <a:ea typeface="Trebuchet MS"/>
                <a:cs typeface="Trebuchet MS"/>
                <a:sym typeface="Trebuchet MS"/>
              </a:rPr>
              <a:t>       </a:t>
            </a:r>
            <a:r>
              <a:rPr b="0" i="0" lang="en-US" sz="3200" u="none">
                <a:solidFill>
                  <a:schemeClr val="lt1"/>
                </a:solidFill>
                <a:latin typeface="Trebuchet MS"/>
                <a:ea typeface="Trebuchet MS"/>
                <a:cs typeface="Trebuchet MS"/>
                <a:sym typeface="Trebuchet MS"/>
              </a:rPr>
              <a:t>Origin of Term</a:t>
            </a:r>
            <a:endParaRPr/>
          </a:p>
        </p:txBody>
      </p:sp>
      <p:sp>
        <p:nvSpPr>
          <p:cNvPr id="212" name="Google Shape;212;p8"/>
          <p:cNvSpPr txBox="1"/>
          <p:nvPr>
            <p:ph idx="1" type="body"/>
          </p:nvPr>
        </p:nvSpPr>
        <p:spPr>
          <a:xfrm>
            <a:off x="0" y="2590800"/>
            <a:ext cx="8839200" cy="2514600"/>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60000"/>
              </a:lnSpc>
              <a:spcBef>
                <a:spcPts val="0"/>
              </a:spcBef>
              <a:spcAft>
                <a:spcPts val="0"/>
              </a:spcAft>
              <a:buClr>
                <a:schemeClr val="accent1"/>
              </a:buClr>
              <a:buSzPts val="720"/>
              <a:buFont typeface="Noto Sans Symbols"/>
              <a:buNone/>
            </a:pPr>
            <a:r>
              <a:t/>
            </a:r>
            <a:endParaRPr b="0" i="0" sz="900" u="none">
              <a:solidFill>
                <a:schemeClr val="accent1"/>
              </a:solidFill>
              <a:latin typeface="Trebuchet MS"/>
              <a:ea typeface="Trebuchet MS"/>
              <a:cs typeface="Trebuchet MS"/>
              <a:sym typeface="Trebuchet MS"/>
            </a:endParaRPr>
          </a:p>
          <a:p>
            <a:pPr indent="-342900" lvl="0" marL="342900" marR="0" rtl="0" algn="l">
              <a:lnSpc>
                <a:spcPct val="60000"/>
              </a:lnSpc>
              <a:spcBef>
                <a:spcPts val="1000"/>
              </a:spcBef>
              <a:spcAft>
                <a:spcPts val="0"/>
              </a:spcAft>
              <a:buClr>
                <a:schemeClr val="accent1"/>
              </a:buClr>
              <a:buSzPts val="720"/>
              <a:buFont typeface="Noto Sans Symbols"/>
              <a:buNone/>
            </a:pPr>
            <a:r>
              <a:t/>
            </a:r>
            <a:endParaRPr b="0" i="0" sz="900" u="none">
              <a:solidFill>
                <a:schemeClr val="accent1"/>
              </a:solidFill>
              <a:latin typeface="Trebuchet MS"/>
              <a:ea typeface="Trebuchet MS"/>
              <a:cs typeface="Trebuchet MS"/>
              <a:sym typeface="Trebuchet MS"/>
            </a:endParaRPr>
          </a:p>
          <a:p>
            <a:pPr indent="-297180" lvl="0" marL="342900" marR="0" rtl="0" algn="l">
              <a:lnSpc>
                <a:spcPct val="60000"/>
              </a:lnSpc>
              <a:spcBef>
                <a:spcPts val="1000"/>
              </a:spcBef>
              <a:spcAft>
                <a:spcPts val="0"/>
              </a:spcAft>
              <a:buClr>
                <a:schemeClr val="accent1"/>
              </a:buClr>
              <a:buSzPts val="720"/>
              <a:buFont typeface="Noto Sans Symbols"/>
              <a:buNone/>
            </a:pPr>
            <a:r>
              <a:t/>
            </a:r>
            <a:endParaRPr b="1" i="0" sz="900" u="none">
              <a:solidFill>
                <a:schemeClr val="accent1"/>
              </a:solidFill>
              <a:latin typeface="Trebuchet MS"/>
              <a:ea typeface="Trebuchet MS"/>
              <a:cs typeface="Trebuchet MS"/>
              <a:sym typeface="Trebuchet MS"/>
            </a:endParaRPr>
          </a:p>
          <a:p>
            <a:pPr indent="-342900" lvl="0" marL="342900" marR="0" rtl="0" algn="l">
              <a:lnSpc>
                <a:spcPct val="60000"/>
              </a:lnSpc>
              <a:spcBef>
                <a:spcPts val="1000"/>
              </a:spcBef>
              <a:spcAft>
                <a:spcPts val="0"/>
              </a:spcAft>
              <a:buClr>
                <a:schemeClr val="accent1"/>
              </a:buClr>
              <a:buSzPts val="720"/>
              <a:buFont typeface="Noto Sans Symbols"/>
              <a:buNone/>
            </a:pPr>
            <a:r>
              <a:t/>
            </a:r>
            <a:endParaRPr b="1" i="0" sz="900" u="none">
              <a:solidFill>
                <a:schemeClr val="accent1"/>
              </a:solidFill>
              <a:latin typeface="Trebuchet MS"/>
              <a:ea typeface="Trebuchet MS"/>
              <a:cs typeface="Trebuchet MS"/>
              <a:sym typeface="Trebuchet MS"/>
            </a:endParaRPr>
          </a:p>
          <a:p>
            <a:pPr indent="-297180" lvl="0" marL="342900" marR="0" rtl="0" algn="l">
              <a:lnSpc>
                <a:spcPct val="60000"/>
              </a:lnSpc>
              <a:spcBef>
                <a:spcPts val="1000"/>
              </a:spcBef>
              <a:spcAft>
                <a:spcPts val="0"/>
              </a:spcAft>
              <a:buClr>
                <a:schemeClr val="accent1"/>
              </a:buClr>
              <a:buSzPts val="720"/>
              <a:buFont typeface="Noto Sans Symbols"/>
              <a:buNone/>
            </a:pPr>
            <a:r>
              <a:t/>
            </a:r>
            <a:endParaRPr b="1" i="0" sz="900" u="none">
              <a:solidFill>
                <a:schemeClr val="accent1"/>
              </a:solidFill>
              <a:latin typeface="Trebuchet MS"/>
              <a:ea typeface="Trebuchet MS"/>
              <a:cs typeface="Trebuchet MS"/>
              <a:sym typeface="Trebuchet MS"/>
            </a:endParaRPr>
          </a:p>
          <a:p>
            <a:pPr indent="-297180" lvl="0" marL="342900" marR="0" rtl="0" algn="l">
              <a:lnSpc>
                <a:spcPct val="60000"/>
              </a:lnSpc>
              <a:spcBef>
                <a:spcPts val="1000"/>
              </a:spcBef>
              <a:spcAft>
                <a:spcPts val="0"/>
              </a:spcAft>
              <a:buClr>
                <a:schemeClr val="accent1"/>
              </a:buClr>
              <a:buSzPts val="720"/>
              <a:buFont typeface="Noto Sans Symbols"/>
              <a:buNone/>
            </a:pPr>
            <a:r>
              <a:t/>
            </a:r>
            <a:endParaRPr b="1" i="0" sz="900" u="none">
              <a:solidFill>
                <a:schemeClr val="accent1"/>
              </a:solidFill>
              <a:latin typeface="Trebuchet MS"/>
              <a:ea typeface="Trebuchet MS"/>
              <a:cs typeface="Trebuchet MS"/>
              <a:sym typeface="Trebuchet MS"/>
            </a:endParaRPr>
          </a:p>
          <a:p>
            <a:pPr indent="-297180" lvl="0" marL="342900" marR="0" rtl="0" algn="l">
              <a:lnSpc>
                <a:spcPct val="60000"/>
              </a:lnSpc>
              <a:spcBef>
                <a:spcPts val="1000"/>
              </a:spcBef>
              <a:spcAft>
                <a:spcPts val="0"/>
              </a:spcAft>
              <a:buClr>
                <a:schemeClr val="accent1"/>
              </a:buClr>
              <a:buSzPts val="720"/>
              <a:buFont typeface="Noto Sans Symbols"/>
              <a:buNone/>
            </a:pPr>
            <a:r>
              <a:t/>
            </a:r>
            <a:endParaRPr b="1" i="0" sz="900" u="none">
              <a:solidFill>
                <a:schemeClr val="accent1"/>
              </a:solidFill>
              <a:latin typeface="Trebuchet MS"/>
              <a:ea typeface="Trebuchet MS"/>
              <a:cs typeface="Trebuchet MS"/>
              <a:sym typeface="Trebuchet MS"/>
            </a:endParaRPr>
          </a:p>
          <a:p>
            <a:pPr indent="-342900" lvl="0" marL="342900" marR="0" rtl="0" algn="l">
              <a:lnSpc>
                <a:spcPct val="60000"/>
              </a:lnSpc>
              <a:spcBef>
                <a:spcPts val="1000"/>
              </a:spcBef>
              <a:spcAft>
                <a:spcPts val="0"/>
              </a:spcAft>
              <a:buClr>
                <a:schemeClr val="accent1"/>
              </a:buClr>
              <a:buSzPts val="2000"/>
              <a:buFont typeface="Noto Sans Symbols"/>
              <a:buChar char="►"/>
            </a:pPr>
            <a:r>
              <a:rPr b="1" i="1" lang="en-US" sz="2500" u="none">
                <a:solidFill>
                  <a:srgbClr val="C00000"/>
                </a:solidFill>
                <a:latin typeface="Teko"/>
                <a:ea typeface="Teko"/>
                <a:cs typeface="Teko"/>
                <a:sym typeface="Teko"/>
              </a:rPr>
              <a:t>Peter Naur et al coined the term “software engineering” at</a:t>
            </a:r>
            <a:endParaRPr/>
          </a:p>
          <a:p>
            <a:pPr indent="-342900" lvl="0" marL="342900" marR="0" rtl="0" algn="l">
              <a:lnSpc>
                <a:spcPct val="60000"/>
              </a:lnSpc>
              <a:spcBef>
                <a:spcPts val="1000"/>
              </a:spcBef>
              <a:spcAft>
                <a:spcPts val="0"/>
              </a:spcAft>
              <a:buClr>
                <a:schemeClr val="accent1"/>
              </a:buClr>
              <a:buSzPts val="2000"/>
              <a:buFont typeface="Noto Sans Symbols"/>
              <a:buChar char="►"/>
            </a:pPr>
            <a:r>
              <a:rPr b="1" i="1" lang="en-US" sz="2500" u="none">
                <a:solidFill>
                  <a:srgbClr val="C00000"/>
                </a:solidFill>
                <a:latin typeface="Teko"/>
                <a:ea typeface="Teko"/>
                <a:cs typeface="Teko"/>
                <a:sym typeface="Teko"/>
              </a:rPr>
              <a:t> NATO conference held in Europe in 1968 to discuss the growing</a:t>
            </a:r>
            <a:endParaRPr/>
          </a:p>
          <a:p>
            <a:pPr indent="-342900" lvl="0" marL="342900" marR="0" rtl="0" algn="l">
              <a:lnSpc>
                <a:spcPct val="60000"/>
              </a:lnSpc>
              <a:spcBef>
                <a:spcPts val="1000"/>
              </a:spcBef>
              <a:spcAft>
                <a:spcPts val="0"/>
              </a:spcAft>
              <a:buClr>
                <a:schemeClr val="accent1"/>
              </a:buClr>
              <a:buSzPts val="2000"/>
              <a:buFont typeface="Noto Sans Symbols"/>
              <a:buChar char="►"/>
            </a:pPr>
            <a:r>
              <a:rPr b="1" i="1" lang="en-US" sz="2500" u="none">
                <a:solidFill>
                  <a:srgbClr val="C00000"/>
                </a:solidFill>
                <a:latin typeface="Teko"/>
                <a:ea typeface="Teko"/>
                <a:cs typeface="Teko"/>
                <a:sym typeface="Teko"/>
              </a:rPr>
              <a:t> software crisis and the need to focus on software development.</a:t>
            </a:r>
            <a:endParaRPr/>
          </a:p>
          <a:p>
            <a:pPr indent="-215900" lvl="0" marL="342900" marR="0" rtl="0" algn="l">
              <a:spcBef>
                <a:spcPts val="1000"/>
              </a:spcBef>
              <a:spcAft>
                <a:spcPts val="0"/>
              </a:spcAft>
              <a:buClr>
                <a:schemeClr val="accent1"/>
              </a:buClr>
              <a:buSzPts val="2000"/>
              <a:buFont typeface="Noto Sans Symbols"/>
              <a:buNone/>
            </a:pPr>
            <a:r>
              <a:t/>
            </a:r>
            <a:endParaRPr b="1" i="1" sz="2500" u="none">
              <a:solidFill>
                <a:srgbClr val="C00000"/>
              </a:solidFill>
              <a:latin typeface="Teko"/>
              <a:ea typeface="Teko"/>
              <a:cs typeface="Teko"/>
              <a:sym typeface="Teko"/>
            </a:endParaRPr>
          </a:p>
        </p:txBody>
      </p:sp>
      <p:pic>
        <p:nvPicPr>
          <p:cNvPr id="213" name="Google Shape;213;p8"/>
          <p:cNvPicPr preferRelativeResize="0"/>
          <p:nvPr/>
        </p:nvPicPr>
        <p:blipFill rotWithShape="1">
          <a:blip r:embed="rId3">
            <a:alphaModFix/>
          </a:blip>
          <a:srcRect b="0" l="0" r="0" t="0"/>
          <a:stretch/>
        </p:blipFill>
        <p:spPr>
          <a:xfrm>
            <a:off x="3048000" y="762000"/>
            <a:ext cx="2057400" cy="26320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80"/>
          <p:cNvSpPr txBox="1"/>
          <p:nvPr>
            <p:ph type="title"/>
          </p:nvPr>
        </p:nvSpPr>
        <p:spPr>
          <a:xfrm>
            <a:off x="184150" y="1049337"/>
            <a:ext cx="6448425" cy="99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b="0" i="0" lang="en-US" sz="3600" u="none">
                <a:solidFill>
                  <a:schemeClr val="accent1"/>
                </a:solidFill>
                <a:latin typeface="Trebuchet MS"/>
                <a:ea typeface="Trebuchet MS"/>
                <a:cs typeface="Trebuchet MS"/>
                <a:sym typeface="Trebuchet MS"/>
              </a:rPr>
              <a:t>Agile Characteristics</a:t>
            </a:r>
            <a:endParaRPr/>
          </a:p>
        </p:txBody>
      </p:sp>
      <p:sp>
        <p:nvSpPr>
          <p:cNvPr id="740" name="Google Shape;740;p80"/>
          <p:cNvSpPr txBox="1"/>
          <p:nvPr>
            <p:ph idx="1" type="body"/>
          </p:nvPr>
        </p:nvSpPr>
        <p:spPr>
          <a:xfrm>
            <a:off x="273050" y="2039937"/>
            <a:ext cx="6446837" cy="29114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1680"/>
              <a:buFont typeface="Noto Sans Symbols"/>
              <a:buChar char="►"/>
            </a:pPr>
            <a:r>
              <a:rPr b="0" i="0" lang="en-US" sz="2100" u="none">
                <a:solidFill>
                  <a:schemeClr val="dk1"/>
                </a:solidFill>
                <a:latin typeface="Trebuchet MS"/>
                <a:ea typeface="Trebuchet MS"/>
                <a:cs typeface="Trebuchet MS"/>
                <a:sym typeface="Trebuchet MS"/>
              </a:rPr>
              <a:t>Iterative/incremental and Ready to Evolve</a:t>
            </a:r>
            <a:endParaRPr/>
          </a:p>
          <a:p>
            <a:pPr indent="-342900" lvl="0" marL="342900" marR="0" rtl="0" algn="l">
              <a:lnSpc>
                <a:spcPct val="100000"/>
              </a:lnSpc>
              <a:spcBef>
                <a:spcPts val="1000"/>
              </a:spcBef>
              <a:spcAft>
                <a:spcPts val="0"/>
              </a:spcAft>
              <a:buClr>
                <a:schemeClr val="accent1"/>
              </a:buClr>
              <a:buSzPts val="1680"/>
              <a:buFont typeface="Noto Sans Symbols"/>
              <a:buChar char="►"/>
            </a:pPr>
            <a:r>
              <a:rPr b="0" i="0" lang="en-US" sz="2100" u="none">
                <a:solidFill>
                  <a:schemeClr val="dk1"/>
                </a:solidFill>
                <a:latin typeface="Trebuchet MS"/>
                <a:ea typeface="Trebuchet MS"/>
                <a:cs typeface="Trebuchet MS"/>
                <a:sym typeface="Trebuchet MS"/>
              </a:rPr>
              <a:t>Face-to-face Communication</a:t>
            </a:r>
            <a:endParaRPr/>
          </a:p>
          <a:p>
            <a:pPr indent="-342900" lvl="0" marL="342900" marR="0" rtl="0" algn="l">
              <a:lnSpc>
                <a:spcPct val="100000"/>
              </a:lnSpc>
              <a:spcBef>
                <a:spcPts val="1000"/>
              </a:spcBef>
              <a:spcAft>
                <a:spcPts val="0"/>
              </a:spcAft>
              <a:buClr>
                <a:schemeClr val="accent1"/>
              </a:buClr>
              <a:buSzPts val="1680"/>
              <a:buFont typeface="Noto Sans Symbols"/>
              <a:buChar char="►"/>
            </a:pPr>
            <a:r>
              <a:rPr b="0" i="0" lang="en-US" sz="2100" u="none">
                <a:solidFill>
                  <a:schemeClr val="dk1"/>
                </a:solidFill>
                <a:latin typeface="Trebuchet MS"/>
                <a:ea typeface="Trebuchet MS"/>
                <a:cs typeface="Trebuchet MS"/>
                <a:sym typeface="Trebuchet MS"/>
              </a:rPr>
              <a:t>Feedback Loop</a:t>
            </a:r>
            <a:endParaRPr/>
          </a:p>
          <a:p>
            <a:pPr indent="-236220" lvl="0" marL="342900" marR="0" rtl="0" algn="l">
              <a:spcBef>
                <a:spcPts val="1000"/>
              </a:spcBef>
              <a:spcAft>
                <a:spcPts val="0"/>
              </a:spcAft>
              <a:buClr>
                <a:schemeClr val="accent1"/>
              </a:buClr>
              <a:buSzPts val="1680"/>
              <a:buFont typeface="Noto Sans Symbols"/>
              <a:buNone/>
            </a:pPr>
            <a:r>
              <a:t/>
            </a:r>
            <a:endParaRPr b="0" i="0" sz="2100" u="none">
              <a:solidFill>
                <a:schemeClr val="dk1"/>
              </a:solidFill>
              <a:latin typeface="Trebuchet MS"/>
              <a:ea typeface="Trebuchet MS"/>
              <a:cs typeface="Trebuchet MS"/>
              <a:sym typeface="Trebuchet M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81"/>
          <p:cNvSpPr txBox="1"/>
          <p:nvPr>
            <p:ph type="title"/>
          </p:nvPr>
        </p:nvSpPr>
        <p:spPr>
          <a:xfrm>
            <a:off x="325437" y="381000"/>
            <a:ext cx="4529137" cy="571500"/>
          </a:xfrm>
          <a:prstGeom prst="rect">
            <a:avLst/>
          </a:prstGeom>
          <a:solidFill>
            <a:schemeClr val="lt1"/>
          </a:solidFill>
          <a:ln cap="flat" cmpd="sng" w="38100">
            <a:solidFill>
              <a:schemeClr val="lt1"/>
            </a:solidFill>
            <a:prstDash val="solid"/>
            <a:miter lim="800000"/>
            <a:headEnd len="sm" w="sm" type="none"/>
            <a:tailEnd len="sm" w="sm" type="none"/>
          </a:ln>
        </p:spPr>
        <p:txBody>
          <a:bodyPr anchorCtr="0" anchor="ctr" bIns="34525" lIns="69050" spcFirstLastPara="1" rIns="69050" wrap="square" tIns="34525">
            <a:normAutofit/>
          </a:bodyPr>
          <a:lstStyle/>
          <a:p>
            <a:pPr indent="0" lvl="0" marL="0" rtl="0" algn="l">
              <a:lnSpc>
                <a:spcPct val="100000"/>
              </a:lnSpc>
              <a:spcBef>
                <a:spcPts val="0"/>
              </a:spcBef>
              <a:spcAft>
                <a:spcPts val="0"/>
              </a:spcAft>
              <a:buClr>
                <a:srgbClr val="FF0000"/>
              </a:buClr>
              <a:buSzPts val="3200"/>
              <a:buFont typeface="Trebuchet MS"/>
              <a:buNone/>
            </a:pPr>
            <a:r>
              <a:rPr b="0" i="0" lang="en-US" sz="3200" u="none">
                <a:solidFill>
                  <a:srgbClr val="FF0000"/>
                </a:solidFill>
                <a:latin typeface="Trebuchet MS"/>
                <a:ea typeface="Trebuchet MS"/>
                <a:cs typeface="Trebuchet MS"/>
                <a:sym typeface="Trebuchet MS"/>
              </a:rPr>
              <a:t>What is Scrum?</a:t>
            </a:r>
            <a:endParaRPr/>
          </a:p>
        </p:txBody>
      </p:sp>
      <p:sp>
        <p:nvSpPr>
          <p:cNvPr id="747" name="Google Shape;747;p81"/>
          <p:cNvSpPr txBox="1"/>
          <p:nvPr>
            <p:ph idx="1" type="body"/>
          </p:nvPr>
        </p:nvSpPr>
        <p:spPr>
          <a:xfrm>
            <a:off x="3317875" y="2116137"/>
            <a:ext cx="3913187" cy="33940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1920"/>
              <a:buFont typeface="Noto Sans Symbols"/>
              <a:buNone/>
            </a:pPr>
            <a:r>
              <a:rPr b="0" i="0" lang="en-US" sz="2400" u="none">
                <a:solidFill>
                  <a:srgbClr val="404040"/>
                </a:solidFill>
                <a:latin typeface="Times New Roman"/>
                <a:ea typeface="Times New Roman"/>
                <a:cs typeface="Times New Roman"/>
                <a:sym typeface="Times New Roman"/>
              </a:rPr>
              <a:t>	</a:t>
            </a:r>
            <a:r>
              <a:rPr b="1" i="1" lang="en-US" sz="2400" u="none">
                <a:solidFill>
                  <a:srgbClr val="C00000"/>
                </a:solidFill>
                <a:latin typeface="Times New Roman"/>
                <a:ea typeface="Times New Roman"/>
                <a:cs typeface="Times New Roman"/>
                <a:sym typeface="Times New Roman"/>
              </a:rPr>
              <a:t>Definition from rugby football:</a:t>
            </a:r>
            <a:endParaRPr/>
          </a:p>
          <a:p>
            <a:pPr indent="-285750" lvl="1" marL="742950" marR="0" rtl="0" algn="l">
              <a:lnSpc>
                <a:spcPct val="100000"/>
              </a:lnSpc>
              <a:spcBef>
                <a:spcPts val="1000"/>
              </a:spcBef>
              <a:spcAft>
                <a:spcPts val="0"/>
              </a:spcAft>
              <a:buClr>
                <a:schemeClr val="accent1"/>
              </a:buClr>
              <a:buSzPts val="1680"/>
              <a:buFont typeface="Noto Sans Symbols"/>
              <a:buNone/>
            </a:pPr>
            <a:r>
              <a:rPr b="0" i="0" lang="en-US" sz="2100" u="none" cap="none" strike="noStrike">
                <a:solidFill>
                  <a:srgbClr val="404040"/>
                </a:solidFill>
                <a:latin typeface="Times New Roman"/>
                <a:ea typeface="Times New Roman"/>
                <a:cs typeface="Times New Roman"/>
                <a:sym typeface="Times New Roman"/>
              </a:rPr>
              <a:t>	</a:t>
            </a:r>
            <a:r>
              <a:rPr b="0" i="0" lang="en-US" sz="2100" u="none" cap="none" strike="noStrike">
                <a:solidFill>
                  <a:schemeClr val="dk1"/>
                </a:solidFill>
                <a:latin typeface="Times New Roman"/>
                <a:ea typeface="Times New Roman"/>
                <a:cs typeface="Times New Roman"/>
                <a:sym typeface="Times New Roman"/>
              </a:rPr>
              <a:t>A</a:t>
            </a:r>
            <a:r>
              <a:rPr b="0" i="1" lang="en-US" sz="2100" u="none" cap="none" strike="noStrike">
                <a:solidFill>
                  <a:schemeClr val="dk1"/>
                </a:solidFill>
                <a:latin typeface="Times New Roman"/>
                <a:ea typeface="Times New Roman"/>
                <a:cs typeface="Times New Roman"/>
                <a:sym typeface="Times New Roman"/>
              </a:rPr>
              <a:t> scrum is a way to restart the game after an interruption, where the forwards of each side come together in a tight formation and struggle to gain possession of the ball when it is tossed in among them</a:t>
            </a:r>
            <a:endParaRPr/>
          </a:p>
          <a:p>
            <a:pPr indent="-236220" lvl="0" marL="342900" marR="0" rtl="0" algn="l">
              <a:spcBef>
                <a:spcPts val="1000"/>
              </a:spcBef>
              <a:spcAft>
                <a:spcPts val="0"/>
              </a:spcAft>
              <a:buClr>
                <a:schemeClr val="accent1"/>
              </a:buClr>
              <a:buSzPts val="1680"/>
              <a:buFont typeface="Noto Sans Symbols"/>
              <a:buNone/>
            </a:pPr>
            <a:r>
              <a:t/>
            </a:r>
            <a:endParaRPr b="0" i="1" sz="2100" u="none" cap="none" strike="noStrike">
              <a:solidFill>
                <a:schemeClr val="dk1"/>
              </a:solidFill>
              <a:latin typeface="Times New Roman"/>
              <a:ea typeface="Times New Roman"/>
              <a:cs typeface="Times New Roman"/>
              <a:sym typeface="Times New Roman"/>
            </a:endParaRPr>
          </a:p>
        </p:txBody>
      </p:sp>
      <p:pic>
        <p:nvPicPr>
          <p:cNvPr descr="images.jpg" id="748" name="Google Shape;748;p81"/>
          <p:cNvPicPr preferRelativeResize="0"/>
          <p:nvPr/>
        </p:nvPicPr>
        <p:blipFill rotWithShape="1">
          <a:blip r:embed="rId3">
            <a:alphaModFix/>
          </a:blip>
          <a:srcRect b="0" l="0" r="0" t="0"/>
          <a:stretch/>
        </p:blipFill>
        <p:spPr>
          <a:xfrm>
            <a:off x="317500" y="2116137"/>
            <a:ext cx="2743200" cy="24574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82"/>
          <p:cNvSpPr txBox="1"/>
          <p:nvPr>
            <p:ph type="title"/>
          </p:nvPr>
        </p:nvSpPr>
        <p:spPr>
          <a:xfrm>
            <a:off x="0" y="228600"/>
            <a:ext cx="6858000" cy="742950"/>
          </a:xfrm>
          <a:prstGeom prst="rect">
            <a:avLst/>
          </a:prstGeom>
          <a:solidFill>
            <a:schemeClr val="lt1"/>
          </a:solidFill>
          <a:ln cap="flat" cmpd="sng" w="38100">
            <a:solidFill>
              <a:schemeClr val="lt1"/>
            </a:solidFill>
            <a:prstDash val="solid"/>
            <a:miter lim="524288"/>
            <a:headEnd len="sm" w="sm" type="none"/>
            <a:tailEnd len="sm" w="sm" type="none"/>
          </a:ln>
        </p:spPr>
        <p:txBody>
          <a:bodyPr anchorCtr="0" anchor="b" bIns="34525" lIns="69050" spcFirstLastPara="1" rIns="69050" wrap="square" tIns="34525">
            <a:noAutofit/>
          </a:bodyPr>
          <a:lstStyle/>
          <a:p>
            <a:pPr indent="0" lvl="0" marL="0" rtl="0" algn="l">
              <a:lnSpc>
                <a:spcPct val="100000"/>
              </a:lnSpc>
              <a:spcBef>
                <a:spcPts val="0"/>
              </a:spcBef>
              <a:spcAft>
                <a:spcPts val="0"/>
              </a:spcAft>
              <a:buClr>
                <a:schemeClr val="dk1"/>
              </a:buClr>
              <a:buSzPts val="2800"/>
              <a:buFont typeface="Trebuchet MS"/>
              <a:buNone/>
            </a:pPr>
            <a:r>
              <a:rPr b="0" i="0" lang="en-US" sz="2800" u="none">
                <a:solidFill>
                  <a:schemeClr val="dk1"/>
                </a:solidFill>
                <a:latin typeface="Trebuchet MS"/>
                <a:ea typeface="Trebuchet MS"/>
                <a:cs typeface="Trebuchet MS"/>
                <a:sym typeface="Trebuchet MS"/>
              </a:rPr>
              <a:t>Scrum - an agile process</a:t>
            </a:r>
            <a:endParaRPr/>
          </a:p>
        </p:txBody>
      </p:sp>
      <p:sp>
        <p:nvSpPr>
          <p:cNvPr id="755" name="Google Shape;755;p82"/>
          <p:cNvSpPr txBox="1"/>
          <p:nvPr>
            <p:ph idx="1" type="body"/>
          </p:nvPr>
        </p:nvSpPr>
        <p:spPr>
          <a:xfrm>
            <a:off x="381000" y="1600200"/>
            <a:ext cx="7467600" cy="3762375"/>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90000"/>
              </a:lnSpc>
              <a:spcBef>
                <a:spcPts val="0"/>
              </a:spcBef>
              <a:spcAft>
                <a:spcPts val="0"/>
              </a:spcAft>
              <a:buClr>
                <a:schemeClr val="accent1"/>
              </a:buClr>
              <a:buSzPts val="1920"/>
              <a:buFont typeface="Noto Sans Symbols"/>
              <a:buChar char="►"/>
            </a:pPr>
            <a:r>
              <a:rPr b="0" i="0" lang="en-US" sz="2400" u="none">
                <a:solidFill>
                  <a:schemeClr val="dk1"/>
                </a:solidFill>
                <a:latin typeface="Times New Roman"/>
                <a:ea typeface="Times New Roman"/>
                <a:cs typeface="Times New Roman"/>
                <a:sym typeface="Times New Roman"/>
              </a:rPr>
              <a:t>SCRUM is an agile, lightweight process for managing and controlling software and product development in rapidly changing environments</a:t>
            </a:r>
            <a:r>
              <a:rPr b="0" i="0" lang="en-US" sz="2800" u="none">
                <a:solidFill>
                  <a:schemeClr val="dk1"/>
                </a:solidFill>
                <a:latin typeface="Times New Roman"/>
                <a:ea typeface="Times New Roman"/>
                <a:cs typeface="Times New Roman"/>
                <a:sym typeface="Times New Roman"/>
              </a:rPr>
              <a:t>.</a:t>
            </a:r>
            <a:endParaRPr/>
          </a:p>
          <a:p>
            <a:pPr indent="-200660" lvl="0" marL="342900" marR="0" rtl="0" algn="l">
              <a:lnSpc>
                <a:spcPct val="90000"/>
              </a:lnSpc>
              <a:spcBef>
                <a:spcPts val="1000"/>
              </a:spcBef>
              <a:spcAft>
                <a:spcPts val="0"/>
              </a:spcAft>
              <a:buClr>
                <a:schemeClr val="accent1"/>
              </a:buClr>
              <a:buSzPts val="2240"/>
              <a:buFont typeface="Noto Sans Symbols"/>
              <a:buNone/>
            </a:pPr>
            <a:r>
              <a:t/>
            </a:r>
            <a:endParaRPr b="0" i="0" sz="2800" u="none">
              <a:solidFill>
                <a:schemeClr val="dk1"/>
              </a:solidFill>
              <a:latin typeface="Times New Roman"/>
              <a:ea typeface="Times New Roman"/>
              <a:cs typeface="Times New Roman"/>
              <a:sym typeface="Times New Roman"/>
            </a:endParaRPr>
          </a:p>
          <a:p>
            <a:pPr indent="-285750" lvl="1" marL="742950" marR="0" rtl="0" algn="l">
              <a:lnSpc>
                <a:spcPct val="90000"/>
              </a:lnSpc>
              <a:spcBef>
                <a:spcPts val="1000"/>
              </a:spcBef>
              <a:spcAft>
                <a:spcPts val="0"/>
              </a:spcAft>
              <a:buClr>
                <a:schemeClr val="accent1"/>
              </a:buClr>
              <a:buSzPts val="1600"/>
              <a:buFont typeface="Noto Sans Symbols"/>
              <a:buChar char="►"/>
            </a:pPr>
            <a:r>
              <a:rPr b="0" i="0" lang="en-US" sz="2000" u="none" cap="none" strike="noStrike">
                <a:solidFill>
                  <a:schemeClr val="dk1"/>
                </a:solidFill>
                <a:latin typeface="Times New Roman"/>
                <a:ea typeface="Times New Roman"/>
                <a:cs typeface="Times New Roman"/>
                <a:sym typeface="Times New Roman"/>
              </a:rPr>
              <a:t>Iterative, incremental process</a:t>
            </a:r>
            <a:endParaRPr/>
          </a:p>
          <a:p>
            <a:pPr indent="-285750" lvl="1" marL="742950" marR="0" rtl="0" algn="l">
              <a:lnSpc>
                <a:spcPct val="90000"/>
              </a:lnSpc>
              <a:spcBef>
                <a:spcPts val="1000"/>
              </a:spcBef>
              <a:spcAft>
                <a:spcPts val="0"/>
              </a:spcAft>
              <a:buClr>
                <a:schemeClr val="accent1"/>
              </a:buClr>
              <a:buSzPts val="1600"/>
              <a:buFont typeface="Noto Sans Symbols"/>
              <a:buChar char="►"/>
            </a:pPr>
            <a:r>
              <a:rPr b="0" i="0" lang="en-US" sz="2000" u="none" cap="none" strike="noStrike">
                <a:solidFill>
                  <a:schemeClr val="dk1"/>
                </a:solidFill>
                <a:latin typeface="Times New Roman"/>
                <a:ea typeface="Times New Roman"/>
                <a:cs typeface="Times New Roman"/>
                <a:sym typeface="Times New Roman"/>
              </a:rPr>
              <a:t>Team-based approach</a:t>
            </a:r>
            <a:endParaRPr/>
          </a:p>
          <a:p>
            <a:pPr indent="-285750" lvl="1" marL="742950" marR="0" rtl="0" algn="l">
              <a:lnSpc>
                <a:spcPct val="90000"/>
              </a:lnSpc>
              <a:spcBef>
                <a:spcPts val="1000"/>
              </a:spcBef>
              <a:spcAft>
                <a:spcPts val="0"/>
              </a:spcAft>
              <a:buClr>
                <a:schemeClr val="accent1"/>
              </a:buClr>
              <a:buSzPts val="1600"/>
              <a:buFont typeface="Noto Sans Symbols"/>
              <a:buChar char="►"/>
            </a:pPr>
            <a:r>
              <a:rPr b="0" i="0" lang="en-US" sz="2000" u="none" cap="none" strike="noStrike">
                <a:solidFill>
                  <a:schemeClr val="dk1"/>
                </a:solidFill>
                <a:latin typeface="Times New Roman"/>
                <a:ea typeface="Times New Roman"/>
                <a:cs typeface="Times New Roman"/>
                <a:sym typeface="Times New Roman"/>
              </a:rPr>
              <a:t>developing systems/ products with rapidly changing requirements</a:t>
            </a:r>
            <a:endParaRPr/>
          </a:p>
          <a:p>
            <a:pPr indent="-285750" lvl="1" marL="742950" marR="0" rtl="0" algn="l">
              <a:lnSpc>
                <a:spcPct val="90000"/>
              </a:lnSpc>
              <a:spcBef>
                <a:spcPts val="1000"/>
              </a:spcBef>
              <a:spcAft>
                <a:spcPts val="0"/>
              </a:spcAft>
              <a:buClr>
                <a:schemeClr val="accent1"/>
              </a:buClr>
              <a:buSzPts val="1600"/>
              <a:buFont typeface="Noto Sans Symbols"/>
              <a:buChar char="►"/>
            </a:pPr>
            <a:r>
              <a:rPr b="0" i="0" lang="en-US" sz="2000" u="none" cap="none" strike="noStrike">
                <a:solidFill>
                  <a:schemeClr val="dk1"/>
                </a:solidFill>
                <a:latin typeface="Times New Roman"/>
                <a:ea typeface="Times New Roman"/>
                <a:cs typeface="Times New Roman"/>
                <a:sym typeface="Times New Roman"/>
              </a:rPr>
              <a:t>Controls the chaos of conflicting interest and needs</a:t>
            </a:r>
            <a:endParaRPr/>
          </a:p>
          <a:p>
            <a:pPr indent="-285750" lvl="1" marL="742950" marR="0" rtl="0" algn="l">
              <a:lnSpc>
                <a:spcPct val="90000"/>
              </a:lnSpc>
              <a:spcBef>
                <a:spcPts val="1000"/>
              </a:spcBef>
              <a:spcAft>
                <a:spcPts val="0"/>
              </a:spcAft>
              <a:buClr>
                <a:schemeClr val="accent1"/>
              </a:buClr>
              <a:buSzPts val="1600"/>
              <a:buFont typeface="Noto Sans Symbols"/>
              <a:buChar char="►"/>
            </a:pPr>
            <a:r>
              <a:rPr b="0" i="0" lang="en-US" sz="2000" u="none" cap="none" strike="noStrike">
                <a:solidFill>
                  <a:schemeClr val="dk1"/>
                </a:solidFill>
                <a:latin typeface="Times New Roman"/>
                <a:ea typeface="Times New Roman"/>
                <a:cs typeface="Times New Roman"/>
                <a:sym typeface="Times New Roman"/>
              </a:rPr>
              <a:t>Improve communication and maximize cooperation</a:t>
            </a:r>
            <a:endParaRPr/>
          </a:p>
          <a:p>
            <a:pPr indent="-285750" lvl="1" marL="742950" marR="0" rtl="0" algn="l">
              <a:lnSpc>
                <a:spcPct val="90000"/>
              </a:lnSpc>
              <a:spcBef>
                <a:spcPts val="1000"/>
              </a:spcBef>
              <a:spcAft>
                <a:spcPts val="0"/>
              </a:spcAft>
              <a:buClr>
                <a:schemeClr val="accent1"/>
              </a:buClr>
              <a:buSzPts val="1600"/>
              <a:buFont typeface="Noto Sans Symbols"/>
              <a:buChar char="►"/>
            </a:pPr>
            <a:r>
              <a:rPr b="0" i="0" lang="en-US" sz="2000" u="none" cap="none" strike="noStrike">
                <a:solidFill>
                  <a:schemeClr val="dk1"/>
                </a:solidFill>
                <a:latin typeface="Times New Roman"/>
                <a:ea typeface="Times New Roman"/>
                <a:cs typeface="Times New Roman"/>
                <a:sym typeface="Times New Roman"/>
              </a:rPr>
              <a:t>Protecting the team form disruptions and impediments</a:t>
            </a:r>
            <a:endParaRPr/>
          </a:p>
          <a:p>
            <a:pPr indent="-285750" lvl="1" marL="742950" marR="0" rtl="0" algn="l">
              <a:lnSpc>
                <a:spcPct val="90000"/>
              </a:lnSpc>
              <a:spcBef>
                <a:spcPts val="1000"/>
              </a:spcBef>
              <a:spcAft>
                <a:spcPts val="0"/>
              </a:spcAft>
              <a:buClr>
                <a:schemeClr val="accent1"/>
              </a:buClr>
              <a:buSzPts val="1600"/>
              <a:buFont typeface="Noto Sans Symbols"/>
              <a:buChar char="►"/>
            </a:pPr>
            <a:r>
              <a:rPr b="0" i="0" lang="en-US" sz="2000" u="none" cap="none" strike="noStrike">
                <a:solidFill>
                  <a:schemeClr val="dk1"/>
                </a:solidFill>
                <a:latin typeface="Times New Roman"/>
                <a:ea typeface="Times New Roman"/>
                <a:cs typeface="Times New Roman"/>
                <a:sym typeface="Times New Roman"/>
              </a:rPr>
              <a:t>A way to maximize productivity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5">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83"/>
          <p:cNvSpPr txBox="1"/>
          <p:nvPr>
            <p:ph type="title"/>
          </p:nvPr>
        </p:nvSpPr>
        <p:spPr>
          <a:xfrm>
            <a:off x="1143012" y="193025"/>
            <a:ext cx="6858000" cy="857400"/>
          </a:xfrm>
          <a:prstGeom prst="rect">
            <a:avLst/>
          </a:prstGeom>
          <a:solidFill>
            <a:schemeClr val="lt1"/>
          </a:solidFill>
          <a:ln cap="flat" cmpd="sng" w="38100">
            <a:solidFill>
              <a:schemeClr val="lt1"/>
            </a:solidFill>
            <a:prstDash val="solid"/>
            <a:miter lim="524288"/>
            <a:headEnd len="sm" w="sm" type="none"/>
            <a:tailEnd len="sm" w="sm" type="none"/>
          </a:ln>
        </p:spPr>
        <p:txBody>
          <a:bodyPr anchorCtr="0" anchor="b" bIns="34525" lIns="69050" spcFirstLastPara="1" rIns="69050" wrap="square" tIns="34525">
            <a:noAutofit/>
          </a:bodyPr>
          <a:lstStyle/>
          <a:p>
            <a:pPr indent="0" lvl="0" marL="0" rtl="0" algn="l">
              <a:lnSpc>
                <a:spcPct val="100000"/>
              </a:lnSpc>
              <a:spcBef>
                <a:spcPts val="0"/>
              </a:spcBef>
              <a:spcAft>
                <a:spcPts val="0"/>
              </a:spcAft>
              <a:buClr>
                <a:schemeClr val="dk1"/>
              </a:buClr>
              <a:buSzPts val="2800"/>
              <a:buFont typeface="Trebuchet MS"/>
              <a:buNone/>
            </a:pPr>
            <a:r>
              <a:rPr b="0" i="0" lang="en-US" sz="2800" u="none">
                <a:solidFill>
                  <a:schemeClr val="dk1"/>
                </a:solidFill>
                <a:latin typeface="Trebuchet MS"/>
                <a:ea typeface="Trebuchet MS"/>
                <a:cs typeface="Trebuchet MS"/>
                <a:sym typeface="Trebuchet MS"/>
              </a:rPr>
              <a:t>COMPONENTS OF SCRUM</a:t>
            </a:r>
            <a:endParaRPr/>
          </a:p>
        </p:txBody>
      </p:sp>
      <p:sp>
        <p:nvSpPr>
          <p:cNvPr id="762" name="Google Shape;762;p83"/>
          <p:cNvSpPr txBox="1"/>
          <p:nvPr>
            <p:ph idx="1" type="body"/>
          </p:nvPr>
        </p:nvSpPr>
        <p:spPr>
          <a:xfrm>
            <a:off x="4725275" y="2194725"/>
            <a:ext cx="3886200" cy="3222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2400"/>
              <a:buFont typeface="Noto Sans Symbols"/>
              <a:buChar char="►"/>
            </a:pPr>
            <a:r>
              <a:rPr b="1" i="0" lang="en-US" sz="3000" u="none">
                <a:solidFill>
                  <a:schemeClr val="dk1"/>
                </a:solidFill>
                <a:latin typeface="Times New Roman"/>
                <a:ea typeface="Times New Roman"/>
                <a:cs typeface="Times New Roman"/>
                <a:sym typeface="Times New Roman"/>
              </a:rPr>
              <a:t>Scrum Master</a:t>
            </a:r>
            <a:endParaRPr/>
          </a:p>
          <a:p>
            <a:pPr indent="-285750" lvl="1" marL="742950" marR="0" rtl="0" algn="l">
              <a:lnSpc>
                <a:spcPct val="100000"/>
              </a:lnSpc>
              <a:spcBef>
                <a:spcPts val="1000"/>
              </a:spcBef>
              <a:spcAft>
                <a:spcPts val="0"/>
              </a:spcAft>
              <a:buClr>
                <a:schemeClr val="accent1"/>
              </a:buClr>
              <a:buSzPts val="2160"/>
              <a:buFont typeface="Noto Sans Symbols"/>
              <a:buChar char="►"/>
            </a:pPr>
            <a:r>
              <a:rPr b="0" i="0" lang="en-US" sz="2700" u="none" cap="none" strike="noStrike">
                <a:solidFill>
                  <a:schemeClr val="dk1"/>
                </a:solidFill>
                <a:latin typeface="Times New Roman"/>
                <a:ea typeface="Times New Roman"/>
                <a:cs typeface="Times New Roman"/>
                <a:sym typeface="Times New Roman"/>
              </a:rPr>
              <a:t>Typically filled by a Project Manager or Team Leader</a:t>
            </a:r>
            <a:endParaRPr/>
          </a:p>
          <a:p>
            <a:pPr indent="-285750" lvl="1" marL="742950" marR="0" rtl="0" algn="l">
              <a:lnSpc>
                <a:spcPct val="100000"/>
              </a:lnSpc>
              <a:spcBef>
                <a:spcPts val="1000"/>
              </a:spcBef>
              <a:spcAft>
                <a:spcPts val="0"/>
              </a:spcAft>
              <a:buClr>
                <a:schemeClr val="accent1"/>
              </a:buClr>
              <a:buSzPts val="2160"/>
              <a:buFont typeface="Noto Sans Symbols"/>
              <a:buChar char="►"/>
            </a:pPr>
            <a:r>
              <a:rPr b="0" i="0" lang="en-US" sz="2700" u="none" cap="none" strike="noStrike">
                <a:solidFill>
                  <a:schemeClr val="dk1"/>
                </a:solidFill>
                <a:latin typeface="Times New Roman"/>
                <a:ea typeface="Times New Roman"/>
                <a:cs typeface="Times New Roman"/>
                <a:sym typeface="Times New Roman"/>
              </a:rPr>
              <a:t>Main job is to remove impediments</a:t>
            </a:r>
            <a:endParaRPr/>
          </a:p>
          <a:p>
            <a:pPr indent="-205740" lvl="0" marL="342900" marR="0" rtl="0" algn="l">
              <a:spcBef>
                <a:spcPts val="1000"/>
              </a:spcBef>
              <a:spcAft>
                <a:spcPts val="0"/>
              </a:spcAft>
              <a:buClr>
                <a:schemeClr val="accent1"/>
              </a:buClr>
              <a:buSzPts val="2160"/>
              <a:buFont typeface="Noto Sans Symbols"/>
              <a:buNone/>
            </a:pPr>
            <a:r>
              <a:t/>
            </a:r>
            <a:endParaRPr b="0" i="0" sz="2700" u="none" cap="none" strike="noStrike">
              <a:solidFill>
                <a:schemeClr val="dk1"/>
              </a:solidFill>
              <a:latin typeface="Times New Roman"/>
              <a:ea typeface="Times New Roman"/>
              <a:cs typeface="Times New Roman"/>
              <a:sym typeface="Times New Roman"/>
            </a:endParaRPr>
          </a:p>
        </p:txBody>
      </p:sp>
      <p:sp>
        <p:nvSpPr>
          <p:cNvPr id="763" name="Google Shape;763;p83"/>
          <p:cNvSpPr txBox="1"/>
          <p:nvPr/>
        </p:nvSpPr>
        <p:spPr>
          <a:xfrm>
            <a:off x="4287125" y="1440662"/>
            <a:ext cx="3829200" cy="600300"/>
          </a:xfrm>
          <a:prstGeom prst="rect">
            <a:avLst/>
          </a:prstGeom>
          <a:noFill/>
          <a:ln>
            <a:noFill/>
          </a:ln>
        </p:spPr>
        <p:txBody>
          <a:bodyPr anchorCtr="0" anchor="t" bIns="45700" lIns="91425" spcFirstLastPara="1" rIns="91425" wrap="square" tIns="45700">
            <a:spAutoFit/>
          </a:bodyPr>
          <a:lstStyle/>
          <a:p>
            <a:pPr indent="0" lvl="1" marL="457200" marR="0" rtl="0" algn="l">
              <a:lnSpc>
                <a:spcPct val="100000"/>
              </a:lnSpc>
              <a:spcBef>
                <a:spcPts val="0"/>
              </a:spcBef>
              <a:spcAft>
                <a:spcPts val="0"/>
              </a:spcAft>
              <a:buClr>
                <a:schemeClr val="dk1"/>
              </a:buClr>
              <a:buSzPts val="3300"/>
              <a:buFont typeface="Times New Roman"/>
              <a:buNone/>
            </a:pPr>
            <a:r>
              <a:rPr b="1" i="0" lang="en-US" sz="3300" u="none" cap="none" strike="noStrike">
                <a:solidFill>
                  <a:schemeClr val="dk1"/>
                </a:solidFill>
                <a:latin typeface="Times New Roman"/>
                <a:ea typeface="Times New Roman"/>
                <a:cs typeface="Times New Roman"/>
                <a:sym typeface="Times New Roman"/>
              </a:rPr>
              <a:t>SCRUM ROLES</a:t>
            </a:r>
            <a:endParaRPr/>
          </a:p>
        </p:txBody>
      </p:sp>
      <p:pic>
        <p:nvPicPr>
          <p:cNvPr id="764" name="Google Shape;764;p83"/>
          <p:cNvPicPr preferRelativeResize="0"/>
          <p:nvPr/>
        </p:nvPicPr>
        <p:blipFill>
          <a:blip r:embed="rId3">
            <a:alphaModFix/>
          </a:blip>
          <a:stretch>
            <a:fillRect/>
          </a:stretch>
        </p:blipFill>
        <p:spPr>
          <a:xfrm>
            <a:off x="424025" y="2840550"/>
            <a:ext cx="4516600" cy="2816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2">
                                            <p:txEl>
                                              <p:pRg end="3" st="3"/>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84"/>
          <p:cNvSpPr txBox="1"/>
          <p:nvPr>
            <p:ph idx="1" type="body"/>
          </p:nvPr>
        </p:nvSpPr>
        <p:spPr>
          <a:xfrm>
            <a:off x="321674" y="1606475"/>
            <a:ext cx="6617100" cy="2790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1680"/>
              <a:buFont typeface="Noto Sans Symbols"/>
              <a:buChar char="►"/>
            </a:pPr>
            <a:r>
              <a:rPr b="1" i="0" lang="en-US" sz="2100" u="none">
                <a:solidFill>
                  <a:schemeClr val="dk1"/>
                </a:solidFill>
                <a:latin typeface="Times New Roman"/>
                <a:ea typeface="Times New Roman"/>
                <a:cs typeface="Times New Roman"/>
                <a:sym typeface="Times New Roman"/>
              </a:rPr>
              <a:t>The Scrum Team</a:t>
            </a:r>
            <a:endParaRPr/>
          </a:p>
          <a:p>
            <a:pPr indent="-285750" lvl="1" marL="742950" marR="0" rtl="0" algn="l">
              <a:lnSpc>
                <a:spcPct val="100000"/>
              </a:lnSpc>
              <a:spcBef>
                <a:spcPts val="1000"/>
              </a:spcBef>
              <a:spcAft>
                <a:spcPts val="0"/>
              </a:spcAft>
              <a:buClr>
                <a:schemeClr val="accent1"/>
              </a:buClr>
              <a:buSzPts val="1920"/>
              <a:buFont typeface="Noto Sans Symbols"/>
              <a:buChar char="►"/>
            </a:pPr>
            <a:r>
              <a:rPr b="0" i="0" lang="en-US" sz="2400" u="none" cap="none" strike="noStrike">
                <a:solidFill>
                  <a:schemeClr val="dk1"/>
                </a:solidFill>
                <a:latin typeface="Times New Roman"/>
                <a:ea typeface="Times New Roman"/>
                <a:cs typeface="Times New Roman"/>
                <a:sym typeface="Times New Roman"/>
              </a:rPr>
              <a:t>Typically 5-10 people</a:t>
            </a:r>
            <a:endParaRPr/>
          </a:p>
          <a:p>
            <a:pPr indent="-285750" lvl="1" marL="742950" marR="0" rtl="0" algn="l">
              <a:lnSpc>
                <a:spcPct val="100000"/>
              </a:lnSpc>
              <a:spcBef>
                <a:spcPts val="1000"/>
              </a:spcBef>
              <a:spcAft>
                <a:spcPts val="0"/>
              </a:spcAft>
              <a:buClr>
                <a:schemeClr val="accent1"/>
              </a:buClr>
              <a:buSzPts val="1920"/>
              <a:buFont typeface="Noto Sans Symbols"/>
              <a:buChar char="►"/>
            </a:pPr>
            <a:r>
              <a:rPr b="0" i="0" lang="en-US" sz="2400" u="none" cap="none" strike="noStrike">
                <a:solidFill>
                  <a:schemeClr val="dk1"/>
                </a:solidFill>
                <a:latin typeface="Times New Roman"/>
                <a:ea typeface="Times New Roman"/>
                <a:cs typeface="Times New Roman"/>
                <a:sym typeface="Times New Roman"/>
              </a:rPr>
              <a:t>Cross-functional (QA, Programmers, UI Designers, etc.)</a:t>
            </a:r>
            <a:endParaRPr/>
          </a:p>
          <a:p>
            <a:pPr indent="-220980" lvl="0" marL="342900" marR="0" rtl="0" algn="l">
              <a:spcBef>
                <a:spcPts val="1000"/>
              </a:spcBef>
              <a:spcAft>
                <a:spcPts val="0"/>
              </a:spcAft>
              <a:buClr>
                <a:schemeClr val="accent1"/>
              </a:buClr>
              <a:buSzPts val="192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771" name="Google Shape;771;p84"/>
          <p:cNvSpPr txBox="1"/>
          <p:nvPr/>
        </p:nvSpPr>
        <p:spPr>
          <a:xfrm>
            <a:off x="321675" y="928625"/>
            <a:ext cx="4373700" cy="554100"/>
          </a:xfrm>
          <a:prstGeom prst="rect">
            <a:avLst/>
          </a:prstGeom>
          <a:noFill/>
          <a:ln>
            <a:noFill/>
          </a:ln>
        </p:spPr>
        <p:txBody>
          <a:bodyPr anchorCtr="0" anchor="t" bIns="45700" lIns="91425" spcFirstLastPara="1" rIns="91425" wrap="square" tIns="45700">
            <a:spAutoFit/>
          </a:bodyPr>
          <a:lstStyle/>
          <a:p>
            <a:pPr indent="0" lvl="1" marL="457200" marR="0" rtl="0" algn="l">
              <a:lnSpc>
                <a:spcPct val="100000"/>
              </a:lnSpc>
              <a:spcBef>
                <a:spcPts val="0"/>
              </a:spcBef>
              <a:spcAft>
                <a:spcPts val="0"/>
              </a:spcAft>
              <a:buClr>
                <a:schemeClr val="dk1"/>
              </a:buClr>
              <a:buSzPts val="3000"/>
              <a:buFont typeface="Times New Roman"/>
              <a:buNone/>
            </a:pPr>
            <a:r>
              <a:rPr b="1" i="0" lang="en-US" sz="3000" u="none" cap="none" strike="noStrike">
                <a:solidFill>
                  <a:schemeClr val="dk1"/>
                </a:solidFill>
                <a:latin typeface="Times New Roman"/>
                <a:ea typeface="Times New Roman"/>
                <a:cs typeface="Times New Roman"/>
                <a:sym typeface="Times New Roman"/>
              </a:rPr>
              <a:t>SCRUM ROLES</a:t>
            </a:r>
            <a:endParaRPr/>
          </a:p>
        </p:txBody>
      </p:sp>
      <p:sp>
        <p:nvSpPr>
          <p:cNvPr id="772" name="Google Shape;772;p84"/>
          <p:cNvSpPr txBox="1"/>
          <p:nvPr/>
        </p:nvSpPr>
        <p:spPr>
          <a:xfrm>
            <a:off x="241362" y="-52525"/>
            <a:ext cx="6858000" cy="857400"/>
          </a:xfrm>
          <a:prstGeom prst="rect">
            <a:avLst/>
          </a:prstGeom>
          <a:solidFill>
            <a:schemeClr val="lt1"/>
          </a:solidFill>
          <a:ln cap="flat" cmpd="sng" w="38100">
            <a:solidFill>
              <a:schemeClr val="lt1"/>
            </a:solidFill>
            <a:prstDash val="solid"/>
            <a:miter lim="800000"/>
            <a:headEnd len="sm" w="sm" type="none"/>
            <a:tailEnd len="sm" w="sm" type="none"/>
          </a:ln>
        </p:spPr>
        <p:txBody>
          <a:bodyPr anchorCtr="0" anchor="b" bIns="34525" lIns="69050" spcFirstLastPara="1" rIns="69050" wrap="square" tIns="34525">
            <a:noAutofit/>
          </a:bodyPr>
          <a:lstStyle/>
          <a:p>
            <a:pPr indent="0" lvl="0" marL="0" marR="0" rtl="0" algn="l">
              <a:lnSpc>
                <a:spcPct val="100000"/>
              </a:lnSpc>
              <a:spcBef>
                <a:spcPts val="0"/>
              </a:spcBef>
              <a:spcAft>
                <a:spcPts val="0"/>
              </a:spcAft>
              <a:buClr>
                <a:schemeClr val="dk1"/>
              </a:buClr>
              <a:buSzPts val="2800"/>
              <a:buFont typeface="Trebuchet MS"/>
              <a:buNone/>
            </a:pPr>
            <a:r>
              <a:rPr b="0" i="0" lang="en-US" sz="2800" u="none">
                <a:solidFill>
                  <a:schemeClr val="dk1"/>
                </a:solidFill>
                <a:latin typeface="Trebuchet MS"/>
                <a:ea typeface="Trebuchet MS"/>
                <a:cs typeface="Trebuchet MS"/>
                <a:sym typeface="Trebuchet MS"/>
              </a:rPr>
              <a:t>COMPONENTS OF SCRUM</a:t>
            </a:r>
            <a:endParaRPr/>
          </a:p>
        </p:txBody>
      </p:sp>
      <p:pic>
        <p:nvPicPr>
          <p:cNvPr id="773" name="Google Shape;773;p84"/>
          <p:cNvPicPr preferRelativeResize="0"/>
          <p:nvPr/>
        </p:nvPicPr>
        <p:blipFill>
          <a:blip r:embed="rId3">
            <a:alphaModFix/>
          </a:blip>
          <a:stretch>
            <a:fillRect/>
          </a:stretch>
        </p:blipFill>
        <p:spPr>
          <a:xfrm>
            <a:off x="1808050" y="3428999"/>
            <a:ext cx="5891327" cy="33192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0">
                                            <p:txEl>
                                              <p:pRg end="3" st="3"/>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85"/>
          <p:cNvSpPr txBox="1"/>
          <p:nvPr>
            <p:ph type="title"/>
          </p:nvPr>
        </p:nvSpPr>
        <p:spPr>
          <a:xfrm>
            <a:off x="231900" y="885825"/>
            <a:ext cx="6858000" cy="857400"/>
          </a:xfrm>
          <a:prstGeom prst="rect">
            <a:avLst/>
          </a:prstGeom>
          <a:solidFill>
            <a:schemeClr val="lt1"/>
          </a:solidFill>
          <a:ln cap="flat" cmpd="sng" w="38100">
            <a:solidFill>
              <a:schemeClr val="lt1"/>
            </a:solidFill>
            <a:prstDash val="solid"/>
            <a:miter lim="800000"/>
            <a:headEnd len="sm" w="sm" type="none"/>
            <a:tailEnd len="sm" w="sm" type="none"/>
          </a:ln>
        </p:spPr>
        <p:txBody>
          <a:bodyPr anchorCtr="0" anchor="b" bIns="34525" lIns="69050" spcFirstLastPara="1" rIns="69050" wrap="square" tIns="34525">
            <a:normAutofit/>
          </a:bodyPr>
          <a:lstStyle/>
          <a:p>
            <a:pPr indent="0" lvl="0" marL="0" rtl="0" algn="l">
              <a:lnSpc>
                <a:spcPct val="100000"/>
              </a:lnSpc>
              <a:spcBef>
                <a:spcPts val="0"/>
              </a:spcBef>
              <a:spcAft>
                <a:spcPts val="0"/>
              </a:spcAft>
              <a:buClr>
                <a:schemeClr val="dk1"/>
              </a:buClr>
              <a:buSzPts val="2100"/>
              <a:buFont typeface="Trebuchet MS"/>
              <a:buNone/>
            </a:pPr>
            <a:r>
              <a:rPr b="0" i="0" lang="en-US" sz="2100" u="none">
                <a:solidFill>
                  <a:schemeClr val="dk1"/>
                </a:solidFill>
                <a:latin typeface="Trebuchet MS"/>
                <a:ea typeface="Trebuchet MS"/>
                <a:cs typeface="Trebuchet MS"/>
                <a:sym typeface="Trebuchet MS"/>
              </a:rPr>
              <a:t>COMPONENTS OF SCRUM</a:t>
            </a:r>
            <a:endParaRPr/>
          </a:p>
        </p:txBody>
      </p:sp>
      <p:sp>
        <p:nvSpPr>
          <p:cNvPr id="780" name="Google Shape;780;p85"/>
          <p:cNvSpPr txBox="1"/>
          <p:nvPr>
            <p:ph idx="1" type="body"/>
          </p:nvPr>
        </p:nvSpPr>
        <p:spPr>
          <a:xfrm>
            <a:off x="3714750" y="2514600"/>
            <a:ext cx="4171950" cy="322262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1680"/>
              <a:buFont typeface="Noto Sans Symbols"/>
              <a:buNone/>
            </a:pPr>
            <a:r>
              <a:rPr b="1" lang="en-US" sz="2100">
                <a:solidFill>
                  <a:schemeClr val="dk1"/>
                </a:solidFill>
                <a:latin typeface="Times New Roman"/>
                <a:ea typeface="Times New Roman"/>
                <a:cs typeface="Times New Roman"/>
                <a:sym typeface="Times New Roman"/>
              </a:rPr>
              <a:t>      </a:t>
            </a:r>
            <a:r>
              <a:rPr b="1" i="0" lang="en-US" sz="2100" u="none">
                <a:solidFill>
                  <a:schemeClr val="dk1"/>
                </a:solidFill>
                <a:latin typeface="Times New Roman"/>
                <a:ea typeface="Times New Roman"/>
                <a:cs typeface="Times New Roman"/>
                <a:sym typeface="Times New Roman"/>
              </a:rPr>
              <a:t>Product Owner</a:t>
            </a:r>
            <a:endParaRPr/>
          </a:p>
          <a:p>
            <a:pPr indent="-285750" lvl="1" marL="742950" marR="0" rtl="0" algn="l">
              <a:lnSpc>
                <a:spcPct val="100000"/>
              </a:lnSpc>
              <a:spcBef>
                <a:spcPts val="1000"/>
              </a:spcBef>
              <a:spcAft>
                <a:spcPts val="0"/>
              </a:spcAft>
              <a:buClr>
                <a:schemeClr val="accent1"/>
              </a:buClr>
              <a:buSzPts val="2640"/>
              <a:buFont typeface="Noto Sans Symbols"/>
              <a:buNone/>
            </a:pPr>
            <a:r>
              <a:rPr b="0" i="0" lang="en-US" sz="3300" u="none" cap="none" strike="noStrike">
                <a:solidFill>
                  <a:schemeClr val="dk1"/>
                </a:solidFill>
                <a:latin typeface="Times New Roman"/>
                <a:ea typeface="Times New Roman"/>
                <a:cs typeface="Times New Roman"/>
                <a:sym typeface="Times New Roman"/>
              </a:rPr>
              <a:t>Typically a product manager </a:t>
            </a:r>
            <a:endParaRPr/>
          </a:p>
          <a:p>
            <a:pPr indent="-175260" lvl="0" marL="342900" marR="0" rtl="0" algn="l">
              <a:spcBef>
                <a:spcPts val="1000"/>
              </a:spcBef>
              <a:spcAft>
                <a:spcPts val="0"/>
              </a:spcAft>
              <a:buClr>
                <a:schemeClr val="accent1"/>
              </a:buClr>
              <a:buSzPts val="2640"/>
              <a:buFont typeface="Noto Sans Symbols"/>
              <a:buNone/>
            </a:pPr>
            <a:r>
              <a:t/>
            </a:r>
            <a:endParaRPr b="0" i="0" sz="3300" u="none" cap="none" strike="noStrike">
              <a:solidFill>
                <a:schemeClr val="dk1"/>
              </a:solidFill>
              <a:latin typeface="Times New Roman"/>
              <a:ea typeface="Times New Roman"/>
              <a:cs typeface="Times New Roman"/>
              <a:sym typeface="Times New Roman"/>
            </a:endParaRPr>
          </a:p>
        </p:txBody>
      </p:sp>
      <p:sp>
        <p:nvSpPr>
          <p:cNvPr id="781" name="Google Shape;781;p85"/>
          <p:cNvSpPr txBox="1"/>
          <p:nvPr/>
        </p:nvSpPr>
        <p:spPr>
          <a:xfrm>
            <a:off x="3595687" y="1743075"/>
            <a:ext cx="3829050" cy="600075"/>
          </a:xfrm>
          <a:prstGeom prst="rect">
            <a:avLst/>
          </a:prstGeom>
          <a:noFill/>
          <a:ln>
            <a:noFill/>
          </a:ln>
        </p:spPr>
        <p:txBody>
          <a:bodyPr anchorCtr="0" anchor="t" bIns="45700" lIns="91425" spcFirstLastPara="1" rIns="91425" wrap="square" tIns="45700">
            <a:spAutoFit/>
          </a:bodyPr>
          <a:lstStyle/>
          <a:p>
            <a:pPr indent="0" lvl="1" marL="457200" marR="0" rtl="0" algn="l">
              <a:lnSpc>
                <a:spcPct val="100000"/>
              </a:lnSpc>
              <a:spcBef>
                <a:spcPts val="0"/>
              </a:spcBef>
              <a:spcAft>
                <a:spcPts val="0"/>
              </a:spcAft>
              <a:buClr>
                <a:schemeClr val="dk1"/>
              </a:buClr>
              <a:buSzPts val="3300"/>
              <a:buFont typeface="Times New Roman"/>
              <a:buNone/>
            </a:pPr>
            <a:r>
              <a:rPr b="1" i="0" lang="en-US" sz="3300" u="none" cap="none" strike="noStrike">
                <a:solidFill>
                  <a:schemeClr val="dk1"/>
                </a:solidFill>
                <a:latin typeface="Times New Roman"/>
                <a:ea typeface="Times New Roman"/>
                <a:cs typeface="Times New Roman"/>
                <a:sym typeface="Times New Roman"/>
              </a:rPr>
              <a:t>SCRUM ROLES</a:t>
            </a:r>
            <a:endParaRPr/>
          </a:p>
        </p:txBody>
      </p:sp>
      <p:pic>
        <p:nvPicPr>
          <p:cNvPr id="782" name="Google Shape;782;p85"/>
          <p:cNvPicPr preferRelativeResize="0"/>
          <p:nvPr/>
        </p:nvPicPr>
        <p:blipFill>
          <a:blip r:embed="rId3">
            <a:alphaModFix/>
          </a:blip>
          <a:stretch>
            <a:fillRect/>
          </a:stretch>
        </p:blipFill>
        <p:spPr>
          <a:xfrm>
            <a:off x="231900" y="1995975"/>
            <a:ext cx="3570000" cy="3570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7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0">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86"/>
          <p:cNvSpPr txBox="1"/>
          <p:nvPr>
            <p:ph idx="1" type="body"/>
          </p:nvPr>
        </p:nvSpPr>
        <p:spPr>
          <a:xfrm>
            <a:off x="562525" y="1040050"/>
            <a:ext cx="7687500" cy="2014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1920"/>
              <a:buFont typeface="Noto Sans Symbols"/>
              <a:buChar char="►"/>
            </a:pPr>
            <a:r>
              <a:rPr b="0" i="0" lang="en-US" sz="2400" u="none">
                <a:solidFill>
                  <a:schemeClr val="dk1"/>
                </a:solidFill>
                <a:latin typeface="Times New Roman"/>
                <a:ea typeface="Times New Roman"/>
                <a:cs typeface="Times New Roman"/>
                <a:sym typeface="Times New Roman"/>
              </a:rPr>
              <a:t>Sprint Planning Meeting</a:t>
            </a:r>
            <a:endParaRPr/>
          </a:p>
          <a:p>
            <a:pPr indent="-342900" lvl="0" marL="342900" marR="0" rtl="0" algn="l">
              <a:lnSpc>
                <a:spcPct val="100000"/>
              </a:lnSpc>
              <a:spcBef>
                <a:spcPts val="1000"/>
              </a:spcBef>
              <a:spcAft>
                <a:spcPts val="0"/>
              </a:spcAft>
              <a:buClr>
                <a:schemeClr val="accent1"/>
              </a:buClr>
              <a:buSzPts val="1920"/>
              <a:buFont typeface="Noto Sans Symbols"/>
              <a:buChar char="►"/>
            </a:pPr>
            <a:r>
              <a:rPr b="0" i="0" lang="en-US" sz="2400" u="none">
                <a:solidFill>
                  <a:schemeClr val="dk1"/>
                </a:solidFill>
                <a:latin typeface="Times New Roman"/>
                <a:ea typeface="Times New Roman"/>
                <a:cs typeface="Times New Roman"/>
                <a:sym typeface="Times New Roman"/>
              </a:rPr>
              <a:t>Sprint</a:t>
            </a:r>
            <a:endParaRPr/>
          </a:p>
          <a:p>
            <a:pPr indent="-342900" lvl="0" marL="342900" marR="0" rtl="0" algn="l">
              <a:lnSpc>
                <a:spcPct val="100000"/>
              </a:lnSpc>
              <a:spcBef>
                <a:spcPts val="1000"/>
              </a:spcBef>
              <a:spcAft>
                <a:spcPts val="0"/>
              </a:spcAft>
              <a:buClr>
                <a:schemeClr val="accent1"/>
              </a:buClr>
              <a:buSzPts val="1920"/>
              <a:buFont typeface="Noto Sans Symbols"/>
              <a:buChar char="►"/>
            </a:pPr>
            <a:r>
              <a:rPr b="0" i="0" lang="en-US" sz="2400" u="none">
                <a:solidFill>
                  <a:schemeClr val="dk1"/>
                </a:solidFill>
                <a:latin typeface="Times New Roman"/>
                <a:ea typeface="Times New Roman"/>
                <a:cs typeface="Times New Roman"/>
                <a:sym typeface="Times New Roman"/>
              </a:rPr>
              <a:t>Daily Scrum</a:t>
            </a:r>
            <a:endParaRPr/>
          </a:p>
          <a:p>
            <a:pPr indent="-342900" lvl="0" marL="342900" marR="0" rtl="0" algn="l">
              <a:lnSpc>
                <a:spcPct val="100000"/>
              </a:lnSpc>
              <a:spcBef>
                <a:spcPts val="1000"/>
              </a:spcBef>
              <a:spcAft>
                <a:spcPts val="0"/>
              </a:spcAft>
              <a:buClr>
                <a:schemeClr val="accent1"/>
              </a:buClr>
              <a:buSzPts val="1920"/>
              <a:buFont typeface="Noto Sans Symbols"/>
              <a:buChar char="►"/>
            </a:pPr>
            <a:r>
              <a:rPr b="0" i="0" lang="en-US" sz="2400" u="none">
                <a:solidFill>
                  <a:schemeClr val="dk1"/>
                </a:solidFill>
                <a:latin typeface="Times New Roman"/>
                <a:ea typeface="Times New Roman"/>
                <a:cs typeface="Times New Roman"/>
                <a:sym typeface="Times New Roman"/>
              </a:rPr>
              <a:t>Sprint Review Meeting</a:t>
            </a:r>
            <a:endParaRPr/>
          </a:p>
          <a:p>
            <a:pPr indent="-220980" lvl="0" marL="342900" marR="0" rtl="0" algn="l">
              <a:spcBef>
                <a:spcPts val="1000"/>
              </a:spcBef>
              <a:spcAft>
                <a:spcPts val="0"/>
              </a:spcAft>
              <a:buClr>
                <a:schemeClr val="accent1"/>
              </a:buClr>
              <a:buSzPts val="1920"/>
              <a:buFont typeface="Noto Sans Symbols"/>
              <a:buNone/>
            </a:pPr>
            <a:r>
              <a:t/>
            </a:r>
            <a:endParaRPr b="0" i="0" sz="2400" u="none">
              <a:solidFill>
                <a:schemeClr val="dk1"/>
              </a:solidFill>
              <a:latin typeface="Times New Roman"/>
              <a:ea typeface="Times New Roman"/>
              <a:cs typeface="Times New Roman"/>
              <a:sym typeface="Times New Roman"/>
            </a:endParaRPr>
          </a:p>
        </p:txBody>
      </p:sp>
      <p:sp>
        <p:nvSpPr>
          <p:cNvPr id="788" name="Google Shape;788;p86"/>
          <p:cNvSpPr txBox="1"/>
          <p:nvPr/>
        </p:nvSpPr>
        <p:spPr>
          <a:xfrm>
            <a:off x="977287" y="47325"/>
            <a:ext cx="6858000" cy="857400"/>
          </a:xfrm>
          <a:prstGeom prst="rect">
            <a:avLst/>
          </a:prstGeom>
          <a:solidFill>
            <a:schemeClr val="lt1"/>
          </a:solidFill>
          <a:ln cap="flat" cmpd="sng" w="38100">
            <a:solidFill>
              <a:schemeClr val="lt1"/>
            </a:solidFill>
            <a:prstDash val="solid"/>
            <a:miter lim="800000"/>
            <a:headEnd len="sm" w="sm" type="none"/>
            <a:tailEnd len="sm" w="sm" type="none"/>
          </a:ln>
        </p:spPr>
        <p:txBody>
          <a:bodyPr anchorCtr="0" anchor="b" bIns="34525" lIns="69050" spcFirstLastPara="1" rIns="69050" wrap="square" tIns="34525">
            <a:normAutofit/>
          </a:bodyPr>
          <a:lstStyle/>
          <a:p>
            <a:pPr indent="0" lvl="0" marL="0" marR="0" rtl="0" algn="l">
              <a:lnSpc>
                <a:spcPct val="90000"/>
              </a:lnSpc>
              <a:spcBef>
                <a:spcPts val="0"/>
              </a:spcBef>
              <a:spcAft>
                <a:spcPts val="0"/>
              </a:spcAft>
              <a:buClr>
                <a:schemeClr val="dk1"/>
              </a:buClr>
              <a:buSzPts val="2100"/>
              <a:buFont typeface="Trebuchet MS"/>
              <a:buNone/>
            </a:pPr>
            <a:r>
              <a:rPr b="0" i="0" lang="en-US" sz="2100" u="none">
                <a:solidFill>
                  <a:schemeClr val="dk1"/>
                </a:solidFill>
                <a:latin typeface="Trebuchet MS"/>
                <a:ea typeface="Trebuchet MS"/>
                <a:cs typeface="Trebuchet MS"/>
                <a:sym typeface="Trebuchet MS"/>
              </a:rPr>
              <a:t>COMPONENTS OF SCRUM-The Process</a:t>
            </a:r>
            <a:endParaRPr/>
          </a:p>
        </p:txBody>
      </p:sp>
      <p:pic>
        <p:nvPicPr>
          <p:cNvPr id="789" name="Google Shape;789;p86"/>
          <p:cNvPicPr preferRelativeResize="0"/>
          <p:nvPr/>
        </p:nvPicPr>
        <p:blipFill>
          <a:blip r:embed="rId3">
            <a:alphaModFix/>
          </a:blip>
          <a:stretch>
            <a:fillRect/>
          </a:stretch>
        </p:blipFill>
        <p:spPr>
          <a:xfrm>
            <a:off x="562525" y="3189575"/>
            <a:ext cx="7620000" cy="3222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7">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87"/>
          <p:cNvSpPr txBox="1"/>
          <p:nvPr>
            <p:ph type="title"/>
          </p:nvPr>
        </p:nvSpPr>
        <p:spPr>
          <a:xfrm>
            <a:off x="342900" y="171450"/>
            <a:ext cx="6858000" cy="857250"/>
          </a:xfrm>
          <a:prstGeom prst="rect">
            <a:avLst/>
          </a:prstGeom>
          <a:solidFill>
            <a:schemeClr val="lt1"/>
          </a:solidFill>
          <a:ln cap="flat" cmpd="sng" w="38100">
            <a:solidFill>
              <a:schemeClr val="lt1"/>
            </a:solidFill>
            <a:prstDash val="solid"/>
            <a:miter lim="524288"/>
            <a:headEnd len="sm" w="sm" type="none"/>
            <a:tailEnd len="sm" w="sm" type="none"/>
          </a:ln>
        </p:spPr>
        <p:txBody>
          <a:bodyPr anchorCtr="0" anchor="b" bIns="34525" lIns="69050" spcFirstLastPara="1" rIns="69050" wrap="square" tIns="34525">
            <a:noAutofit/>
          </a:bodyPr>
          <a:lstStyle/>
          <a:p>
            <a:pPr indent="0" lvl="0" marL="0" rtl="0" algn="l">
              <a:lnSpc>
                <a:spcPct val="100000"/>
              </a:lnSpc>
              <a:spcBef>
                <a:spcPts val="0"/>
              </a:spcBef>
              <a:spcAft>
                <a:spcPts val="0"/>
              </a:spcAft>
              <a:buClr>
                <a:schemeClr val="dk1"/>
              </a:buClr>
              <a:buSzPts val="2800"/>
              <a:buFont typeface="Trebuchet MS"/>
              <a:buNone/>
            </a:pPr>
            <a:r>
              <a:rPr b="0" i="0" lang="en-US" sz="2800" u="none">
                <a:solidFill>
                  <a:schemeClr val="dk1"/>
                </a:solidFill>
                <a:latin typeface="Trebuchet MS"/>
                <a:ea typeface="Trebuchet MS"/>
                <a:cs typeface="Trebuchet MS"/>
                <a:sym typeface="Trebuchet MS"/>
              </a:rPr>
              <a:t>COMPONENTS OF SCRUM</a:t>
            </a:r>
            <a:endParaRPr/>
          </a:p>
        </p:txBody>
      </p:sp>
      <p:sp>
        <p:nvSpPr>
          <p:cNvPr id="796" name="Google Shape;796;p87"/>
          <p:cNvSpPr txBox="1"/>
          <p:nvPr>
            <p:ph idx="1" type="body"/>
          </p:nvPr>
        </p:nvSpPr>
        <p:spPr>
          <a:xfrm>
            <a:off x="5472100" y="2687212"/>
            <a:ext cx="2914800" cy="32241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1920"/>
              <a:buFont typeface="Noto Sans Symbols"/>
              <a:buChar char="►"/>
            </a:pPr>
            <a:r>
              <a:rPr b="0" i="0" lang="en-US" sz="2400" u="none">
                <a:solidFill>
                  <a:schemeClr val="dk1"/>
                </a:solidFill>
                <a:latin typeface="Times New Roman"/>
                <a:ea typeface="Times New Roman"/>
                <a:cs typeface="Times New Roman"/>
                <a:sym typeface="Times New Roman"/>
              </a:rPr>
              <a:t>Product Backlog</a:t>
            </a:r>
            <a:endParaRPr/>
          </a:p>
          <a:p>
            <a:pPr indent="-342900" lvl="0" marL="342900" marR="0" rtl="0" algn="l">
              <a:lnSpc>
                <a:spcPct val="100000"/>
              </a:lnSpc>
              <a:spcBef>
                <a:spcPts val="1000"/>
              </a:spcBef>
              <a:spcAft>
                <a:spcPts val="0"/>
              </a:spcAft>
              <a:buClr>
                <a:schemeClr val="accent1"/>
              </a:buClr>
              <a:buSzPts val="1920"/>
              <a:buFont typeface="Noto Sans Symbols"/>
              <a:buChar char="►"/>
            </a:pPr>
            <a:r>
              <a:rPr b="0" i="0" lang="en-US" sz="2400" u="none">
                <a:solidFill>
                  <a:schemeClr val="dk1"/>
                </a:solidFill>
                <a:latin typeface="Times New Roman"/>
                <a:ea typeface="Times New Roman"/>
                <a:cs typeface="Times New Roman"/>
                <a:sym typeface="Times New Roman"/>
              </a:rPr>
              <a:t>Sprint Backlog</a:t>
            </a:r>
            <a:endParaRPr/>
          </a:p>
          <a:p>
            <a:pPr indent="-342900" lvl="0" marL="342900" marR="0" rtl="0" algn="l">
              <a:lnSpc>
                <a:spcPct val="100000"/>
              </a:lnSpc>
              <a:spcBef>
                <a:spcPts val="1000"/>
              </a:spcBef>
              <a:spcAft>
                <a:spcPts val="0"/>
              </a:spcAft>
              <a:buClr>
                <a:schemeClr val="accent1"/>
              </a:buClr>
              <a:buSzPts val="1920"/>
              <a:buFont typeface="Noto Sans Symbols"/>
              <a:buChar char="►"/>
            </a:pPr>
            <a:r>
              <a:rPr b="0" i="0" lang="en-US" sz="2400" u="none">
                <a:solidFill>
                  <a:schemeClr val="dk1"/>
                </a:solidFill>
                <a:latin typeface="Times New Roman"/>
                <a:ea typeface="Times New Roman"/>
                <a:cs typeface="Times New Roman"/>
                <a:sym typeface="Times New Roman"/>
              </a:rPr>
              <a:t>Burn down Charts</a:t>
            </a:r>
            <a:endParaRPr/>
          </a:p>
          <a:p>
            <a:pPr indent="-220980" lvl="0" marL="342900" marR="0" rtl="0" algn="l">
              <a:spcBef>
                <a:spcPts val="1000"/>
              </a:spcBef>
              <a:spcAft>
                <a:spcPts val="0"/>
              </a:spcAft>
              <a:buClr>
                <a:schemeClr val="accent1"/>
              </a:buClr>
              <a:buSzPts val="1920"/>
              <a:buFont typeface="Noto Sans Symbols"/>
              <a:buNone/>
            </a:pPr>
            <a:r>
              <a:t/>
            </a:r>
            <a:endParaRPr b="0" i="0" sz="2400" u="none">
              <a:solidFill>
                <a:schemeClr val="dk1"/>
              </a:solidFill>
              <a:latin typeface="Times New Roman"/>
              <a:ea typeface="Times New Roman"/>
              <a:cs typeface="Times New Roman"/>
              <a:sym typeface="Times New Roman"/>
            </a:endParaRPr>
          </a:p>
        </p:txBody>
      </p:sp>
      <p:sp>
        <p:nvSpPr>
          <p:cNvPr id="797" name="Google Shape;797;p87"/>
          <p:cNvSpPr txBox="1"/>
          <p:nvPr/>
        </p:nvSpPr>
        <p:spPr>
          <a:xfrm>
            <a:off x="4849800" y="1453725"/>
            <a:ext cx="3829200" cy="923400"/>
          </a:xfrm>
          <a:prstGeom prst="rect">
            <a:avLst/>
          </a:prstGeom>
          <a:noFill/>
          <a:ln>
            <a:noFill/>
          </a:ln>
        </p:spPr>
        <p:txBody>
          <a:bodyPr anchorCtr="0" anchor="t" bIns="45700" lIns="91425" spcFirstLastPara="1" rIns="91425" wrap="square" tIns="45700">
            <a:spAutoFit/>
          </a:bodyPr>
          <a:lstStyle/>
          <a:p>
            <a:pPr indent="0" lvl="1" marL="457200" marR="0" rtl="0" algn="l">
              <a:lnSpc>
                <a:spcPct val="100000"/>
              </a:lnSpc>
              <a:spcBef>
                <a:spcPts val="0"/>
              </a:spcBef>
              <a:spcAft>
                <a:spcPts val="0"/>
              </a:spcAft>
              <a:buClr>
                <a:schemeClr val="dk1"/>
              </a:buClr>
              <a:buSzPts val="2700"/>
              <a:buFont typeface="Times New Roman"/>
              <a:buNone/>
            </a:pPr>
            <a:r>
              <a:rPr b="1" i="0" lang="en-US" sz="2700" u="none" cap="none" strike="noStrike">
                <a:solidFill>
                  <a:schemeClr val="dk1"/>
                </a:solidFill>
                <a:latin typeface="Times New Roman"/>
                <a:ea typeface="Times New Roman"/>
                <a:cs typeface="Times New Roman"/>
                <a:sym typeface="Times New Roman"/>
              </a:rPr>
              <a:t>SCRUM ARTIFACTS</a:t>
            </a:r>
            <a:endParaRPr/>
          </a:p>
        </p:txBody>
      </p:sp>
      <p:pic>
        <p:nvPicPr>
          <p:cNvPr id="798" name="Google Shape;798;p87"/>
          <p:cNvPicPr preferRelativeResize="0"/>
          <p:nvPr/>
        </p:nvPicPr>
        <p:blipFill>
          <a:blip r:embed="rId3">
            <a:alphaModFix/>
          </a:blip>
          <a:stretch>
            <a:fillRect/>
          </a:stretch>
        </p:blipFill>
        <p:spPr>
          <a:xfrm>
            <a:off x="479150" y="1564950"/>
            <a:ext cx="4801500" cy="40123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7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6">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88"/>
          <p:cNvSpPr txBox="1"/>
          <p:nvPr>
            <p:ph type="title"/>
          </p:nvPr>
        </p:nvSpPr>
        <p:spPr>
          <a:xfrm>
            <a:off x="609600" y="609600"/>
            <a:ext cx="6348412" cy="1320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3600"/>
              <a:buFont typeface="Trebuchet MS"/>
              <a:buNone/>
            </a:pPr>
            <a:r>
              <a:rPr b="0" i="0" lang="en-US" sz="3600" u="none">
                <a:solidFill>
                  <a:schemeClr val="dk1"/>
                </a:solidFill>
                <a:latin typeface="Trebuchet MS"/>
                <a:ea typeface="Trebuchet MS"/>
                <a:cs typeface="Trebuchet MS"/>
                <a:sym typeface="Trebuchet MS"/>
              </a:rPr>
              <a:t>Characteristics of Product Backlog</a:t>
            </a:r>
            <a:br>
              <a:rPr b="0" i="0" lang="en-US" sz="3600" u="none">
                <a:solidFill>
                  <a:schemeClr val="dk1"/>
                </a:solidFill>
                <a:latin typeface="Trebuchet MS"/>
                <a:ea typeface="Trebuchet MS"/>
                <a:cs typeface="Trebuchet MS"/>
                <a:sym typeface="Trebuchet MS"/>
              </a:rPr>
            </a:br>
            <a:endParaRPr/>
          </a:p>
        </p:txBody>
      </p:sp>
      <p:sp>
        <p:nvSpPr>
          <p:cNvPr id="804" name="Google Shape;804;p88"/>
          <p:cNvSpPr txBox="1"/>
          <p:nvPr>
            <p:ph idx="1" type="body"/>
          </p:nvPr>
        </p:nvSpPr>
        <p:spPr>
          <a:xfrm>
            <a:off x="381000" y="1930400"/>
            <a:ext cx="7085012" cy="2909887"/>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1920"/>
              <a:buFont typeface="Noto Sans Symbols"/>
              <a:buChar char="►"/>
            </a:pPr>
            <a:r>
              <a:rPr b="0" i="0" lang="en-US" sz="2400" u="none">
                <a:solidFill>
                  <a:schemeClr val="dk1"/>
                </a:solidFill>
                <a:latin typeface="Trebuchet MS"/>
                <a:ea typeface="Trebuchet MS"/>
                <a:cs typeface="Trebuchet MS"/>
                <a:sym typeface="Trebuchet MS"/>
              </a:rPr>
              <a:t>Each product should have one product backlog which can have a set of large to very large features.</a:t>
            </a:r>
            <a:endParaRPr/>
          </a:p>
          <a:p>
            <a:pPr indent="-342900" lvl="0" marL="342900" marR="0" rtl="0" algn="l">
              <a:lnSpc>
                <a:spcPct val="100000"/>
              </a:lnSpc>
              <a:spcBef>
                <a:spcPts val="1000"/>
              </a:spcBef>
              <a:spcAft>
                <a:spcPts val="0"/>
              </a:spcAft>
              <a:buClr>
                <a:schemeClr val="accent1"/>
              </a:buClr>
              <a:buSzPts val="1920"/>
              <a:buFont typeface="Noto Sans Symbols"/>
              <a:buChar char="►"/>
            </a:pPr>
            <a:r>
              <a:rPr b="0" i="0" lang="en-US" sz="2400" u="none">
                <a:solidFill>
                  <a:schemeClr val="dk1"/>
                </a:solidFill>
                <a:latin typeface="Trebuchet MS"/>
                <a:ea typeface="Trebuchet MS"/>
                <a:cs typeface="Trebuchet MS"/>
                <a:sym typeface="Trebuchet MS"/>
              </a:rPr>
              <a:t>Multiple teams can work on a single product backlog.</a:t>
            </a:r>
            <a:endParaRPr/>
          </a:p>
          <a:p>
            <a:pPr indent="-342900" lvl="0" marL="342900" marR="0" rtl="0" algn="l">
              <a:lnSpc>
                <a:spcPct val="100000"/>
              </a:lnSpc>
              <a:spcBef>
                <a:spcPts val="1000"/>
              </a:spcBef>
              <a:spcAft>
                <a:spcPts val="0"/>
              </a:spcAft>
              <a:buClr>
                <a:schemeClr val="accent1"/>
              </a:buClr>
              <a:buSzPts val="1920"/>
              <a:buFont typeface="Noto Sans Symbols"/>
              <a:buChar char="►"/>
            </a:pPr>
            <a:r>
              <a:rPr b="0" i="0" lang="en-US" sz="2400" u="none">
                <a:solidFill>
                  <a:schemeClr val="dk1"/>
                </a:solidFill>
                <a:latin typeface="Trebuchet MS"/>
                <a:ea typeface="Trebuchet MS"/>
                <a:cs typeface="Trebuchet MS"/>
                <a:sym typeface="Trebuchet MS"/>
              </a:rPr>
              <a:t>Ranking of features is done based on business value, technical value, risk management or strategic fitness.</a:t>
            </a:r>
            <a:endParaRPr/>
          </a:p>
          <a:p>
            <a:pPr indent="-342900" lvl="0" marL="342900" marR="0" rtl="0" algn="l">
              <a:lnSpc>
                <a:spcPct val="100000"/>
              </a:lnSpc>
              <a:spcBef>
                <a:spcPts val="1000"/>
              </a:spcBef>
              <a:spcAft>
                <a:spcPts val="0"/>
              </a:spcAft>
              <a:buClr>
                <a:schemeClr val="accent1"/>
              </a:buClr>
              <a:buSzPts val="1920"/>
              <a:buFont typeface="Noto Sans Symbols"/>
              <a:buChar char="►"/>
            </a:pPr>
            <a:r>
              <a:rPr b="0" i="0" lang="en-US" sz="2400" u="none">
                <a:solidFill>
                  <a:schemeClr val="dk1"/>
                </a:solidFill>
                <a:latin typeface="Trebuchet MS"/>
                <a:ea typeface="Trebuchet MS"/>
                <a:cs typeface="Trebuchet MS"/>
                <a:sym typeface="Trebuchet MS"/>
              </a:rPr>
              <a:t>Highest ranking items are decomposed into smaller stories during release planning so that they can be completed in future iterations.</a:t>
            </a:r>
            <a:endParaRPr/>
          </a:p>
          <a:p>
            <a:pPr indent="-220980" lvl="0" marL="342900" marR="0" rtl="0" algn="l">
              <a:spcBef>
                <a:spcPts val="1000"/>
              </a:spcBef>
              <a:spcAft>
                <a:spcPts val="0"/>
              </a:spcAft>
              <a:buClr>
                <a:schemeClr val="accent1"/>
              </a:buClr>
              <a:buSzPts val="1920"/>
              <a:buFont typeface="Noto Sans Symbols"/>
              <a:buNone/>
            </a:pPr>
            <a:r>
              <a:t/>
            </a:r>
            <a:endParaRPr b="0" i="0" sz="2400" u="none">
              <a:solidFill>
                <a:schemeClr val="dk1"/>
              </a:solidFill>
              <a:latin typeface="Trebuchet MS"/>
              <a:ea typeface="Trebuchet MS"/>
              <a:cs typeface="Trebuchet MS"/>
              <a:sym typeface="Trebuchet MS"/>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89"/>
          <p:cNvSpPr txBox="1"/>
          <p:nvPr>
            <p:ph type="title"/>
          </p:nvPr>
        </p:nvSpPr>
        <p:spPr>
          <a:xfrm>
            <a:off x="609600" y="609600"/>
            <a:ext cx="6348412" cy="1320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3600"/>
              <a:buFont typeface="Trebuchet MS"/>
              <a:buNone/>
            </a:pPr>
            <a:r>
              <a:rPr b="1" i="0" lang="en-US" sz="3600" u="none">
                <a:solidFill>
                  <a:schemeClr val="dk1"/>
                </a:solidFill>
                <a:latin typeface="Trebuchet MS"/>
                <a:ea typeface="Trebuchet MS"/>
                <a:cs typeface="Trebuchet MS"/>
                <a:sym typeface="Trebuchet MS"/>
              </a:rPr>
              <a:t>sprint backlog</a:t>
            </a:r>
            <a:endParaRPr/>
          </a:p>
        </p:txBody>
      </p:sp>
      <p:sp>
        <p:nvSpPr>
          <p:cNvPr id="810" name="Google Shape;810;p89"/>
          <p:cNvSpPr txBox="1"/>
          <p:nvPr>
            <p:ph idx="1" type="body"/>
          </p:nvPr>
        </p:nvSpPr>
        <p:spPr>
          <a:xfrm>
            <a:off x="304800" y="1600200"/>
            <a:ext cx="8001000" cy="3881437"/>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2240"/>
              <a:buFont typeface="Noto Sans Symbols"/>
              <a:buChar char="►"/>
            </a:pPr>
            <a:r>
              <a:rPr b="0" i="0" lang="en-US" sz="2800" u="none">
                <a:solidFill>
                  <a:schemeClr val="dk1"/>
                </a:solidFill>
                <a:latin typeface="Trebuchet MS"/>
                <a:ea typeface="Trebuchet MS"/>
                <a:cs typeface="Trebuchet MS"/>
                <a:sym typeface="Trebuchet MS"/>
              </a:rPr>
              <a:t> S</a:t>
            </a:r>
            <a:r>
              <a:rPr b="1" i="0" lang="en-US" sz="2800" u="none">
                <a:solidFill>
                  <a:schemeClr val="dk1"/>
                </a:solidFill>
                <a:latin typeface="Trebuchet MS"/>
                <a:ea typeface="Trebuchet MS"/>
                <a:cs typeface="Trebuchet MS"/>
                <a:sym typeface="Trebuchet MS"/>
              </a:rPr>
              <a:t>print backlog</a:t>
            </a:r>
            <a:r>
              <a:rPr b="0" i="0" lang="en-US" sz="2800" u="none">
                <a:solidFill>
                  <a:schemeClr val="dk1"/>
                </a:solidFill>
                <a:latin typeface="Trebuchet MS"/>
                <a:ea typeface="Trebuchet MS"/>
                <a:cs typeface="Trebuchet MS"/>
                <a:sym typeface="Trebuchet MS"/>
              </a:rPr>
              <a:t> is the set of items that a cross-functional product team selects from its product </a:t>
            </a:r>
            <a:r>
              <a:rPr b="1" i="0" lang="en-US" sz="2800" u="none">
                <a:solidFill>
                  <a:schemeClr val="dk1"/>
                </a:solidFill>
                <a:latin typeface="Trebuchet MS"/>
                <a:ea typeface="Trebuchet MS"/>
                <a:cs typeface="Trebuchet MS"/>
                <a:sym typeface="Trebuchet MS"/>
              </a:rPr>
              <a:t>backlog</a:t>
            </a:r>
            <a:r>
              <a:rPr b="0" i="0" lang="en-US" sz="2800" u="none">
                <a:solidFill>
                  <a:schemeClr val="dk1"/>
                </a:solidFill>
                <a:latin typeface="Trebuchet MS"/>
                <a:ea typeface="Trebuchet MS"/>
                <a:cs typeface="Trebuchet MS"/>
                <a:sym typeface="Trebuchet MS"/>
              </a:rPr>
              <a:t> to work on during the upcoming </a:t>
            </a:r>
            <a:r>
              <a:rPr b="1" i="0" lang="en-US" sz="2800" u="none">
                <a:solidFill>
                  <a:schemeClr val="dk1"/>
                </a:solidFill>
                <a:latin typeface="Trebuchet MS"/>
                <a:ea typeface="Trebuchet MS"/>
                <a:cs typeface="Trebuchet MS"/>
                <a:sym typeface="Trebuchet MS"/>
              </a:rPr>
              <a:t>sprint</a:t>
            </a:r>
            <a:r>
              <a:rPr b="0" i="0" lang="en-US" sz="2800" u="none">
                <a:solidFill>
                  <a:schemeClr val="dk1"/>
                </a:solidFill>
                <a:latin typeface="Trebuchet MS"/>
                <a:ea typeface="Trebuchet MS"/>
                <a:cs typeface="Trebuchet MS"/>
                <a:sym typeface="Trebuchet MS"/>
              </a:rPr>
              <a:t>. </a:t>
            </a:r>
            <a:endParaRPr/>
          </a:p>
          <a:p>
            <a:pPr indent="-342900" lvl="0" marL="342900" marR="0" rtl="0" algn="l">
              <a:lnSpc>
                <a:spcPct val="100000"/>
              </a:lnSpc>
              <a:spcBef>
                <a:spcPts val="1000"/>
              </a:spcBef>
              <a:spcAft>
                <a:spcPts val="0"/>
              </a:spcAft>
              <a:buClr>
                <a:schemeClr val="accent1"/>
              </a:buClr>
              <a:buSzPts val="2240"/>
              <a:buFont typeface="Noto Sans Symbols"/>
              <a:buChar char="►"/>
            </a:pPr>
            <a:r>
              <a:rPr b="0" i="0" lang="en-US" sz="2800" u="none">
                <a:solidFill>
                  <a:schemeClr val="dk1"/>
                </a:solidFill>
                <a:latin typeface="Trebuchet MS"/>
                <a:ea typeface="Trebuchet MS"/>
                <a:cs typeface="Trebuchet MS"/>
                <a:sym typeface="Trebuchet MS"/>
              </a:rPr>
              <a:t>Typically the team will agree on these items during its </a:t>
            </a:r>
            <a:r>
              <a:rPr b="1" i="0" lang="en-US" sz="2800" u="none">
                <a:solidFill>
                  <a:schemeClr val="dk1"/>
                </a:solidFill>
                <a:latin typeface="Trebuchet MS"/>
                <a:ea typeface="Trebuchet MS"/>
                <a:cs typeface="Trebuchet MS"/>
                <a:sym typeface="Trebuchet MS"/>
              </a:rPr>
              <a:t>sprint</a:t>
            </a:r>
            <a:r>
              <a:rPr b="0" i="0" lang="en-US" sz="2800" u="none">
                <a:solidFill>
                  <a:schemeClr val="dk1"/>
                </a:solidFill>
                <a:latin typeface="Trebuchet MS"/>
                <a:ea typeface="Trebuchet MS"/>
                <a:cs typeface="Trebuchet MS"/>
                <a:sym typeface="Trebuchet MS"/>
              </a:rPr>
              <a:t> planning session. In fact, the </a:t>
            </a:r>
            <a:r>
              <a:rPr b="1" i="0" lang="en-US" sz="2800" u="none">
                <a:solidFill>
                  <a:schemeClr val="dk1"/>
                </a:solidFill>
                <a:latin typeface="Trebuchet MS"/>
                <a:ea typeface="Trebuchet MS"/>
                <a:cs typeface="Trebuchet MS"/>
                <a:sym typeface="Trebuchet MS"/>
              </a:rPr>
              <a:t>sprint backlog</a:t>
            </a:r>
            <a:r>
              <a:rPr b="0" i="0" lang="en-US" sz="2800" u="none">
                <a:solidFill>
                  <a:schemeClr val="dk1"/>
                </a:solidFill>
                <a:latin typeface="Trebuchet MS"/>
                <a:ea typeface="Trebuchet MS"/>
                <a:cs typeface="Trebuchet MS"/>
                <a:sym typeface="Trebuchet MS"/>
              </a:rPr>
              <a:t> represents the primary output of </a:t>
            </a:r>
            <a:r>
              <a:rPr b="1" i="0" lang="en-US" sz="2800" u="none">
                <a:solidFill>
                  <a:schemeClr val="dk1"/>
                </a:solidFill>
                <a:latin typeface="Trebuchet MS"/>
                <a:ea typeface="Trebuchet MS"/>
                <a:cs typeface="Trebuchet MS"/>
                <a:sym typeface="Trebuchet MS"/>
              </a:rPr>
              <a:t>sprint</a:t>
            </a:r>
            <a:r>
              <a:rPr b="0" i="0" lang="en-US" sz="2800" u="none">
                <a:solidFill>
                  <a:schemeClr val="dk1"/>
                </a:solidFill>
                <a:latin typeface="Trebuchet MS"/>
                <a:ea typeface="Trebuchet MS"/>
                <a:cs typeface="Trebuchet MS"/>
                <a:sym typeface="Trebuchet MS"/>
              </a:rPr>
              <a:t> planning.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0">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9"/>
          <p:cNvSpPr txBox="1"/>
          <p:nvPr>
            <p:ph type="title"/>
          </p:nvPr>
        </p:nvSpPr>
        <p:spPr>
          <a:xfrm>
            <a:off x="0" y="0"/>
            <a:ext cx="8763000" cy="762000"/>
          </a:xfrm>
          <a:prstGeom prst="rect">
            <a:avLst/>
          </a:prstGeom>
          <a:solidFill>
            <a:schemeClr val="accent1"/>
          </a:solid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262626"/>
              </a:buClr>
              <a:buSzPts val="4300"/>
              <a:buFont typeface="Trebuchet MS"/>
              <a:buNone/>
            </a:pPr>
            <a:r>
              <a:rPr b="0" i="0" lang="en-US" sz="4300" u="none">
                <a:solidFill>
                  <a:srgbClr val="262626"/>
                </a:solidFill>
                <a:latin typeface="Trebuchet MS"/>
                <a:ea typeface="Trebuchet MS"/>
                <a:cs typeface="Trebuchet MS"/>
                <a:sym typeface="Trebuchet MS"/>
              </a:rPr>
              <a:t>		</a:t>
            </a:r>
            <a:r>
              <a:rPr b="0" i="0" lang="en-US" sz="4300" u="none">
                <a:solidFill>
                  <a:schemeClr val="lt1"/>
                </a:solidFill>
                <a:latin typeface="Trebuchet MS"/>
                <a:ea typeface="Trebuchet MS"/>
                <a:cs typeface="Trebuchet MS"/>
                <a:sym typeface="Trebuchet MS"/>
              </a:rPr>
              <a:t>Definition</a:t>
            </a:r>
            <a:endParaRPr/>
          </a:p>
        </p:txBody>
      </p:sp>
      <p:sp>
        <p:nvSpPr>
          <p:cNvPr id="220" name="Google Shape;220;p9"/>
          <p:cNvSpPr txBox="1"/>
          <p:nvPr>
            <p:ph idx="1" type="body"/>
          </p:nvPr>
        </p:nvSpPr>
        <p:spPr>
          <a:xfrm>
            <a:off x="277812" y="762000"/>
            <a:ext cx="4876800" cy="5410200"/>
          </a:xfrm>
          <a:prstGeom prst="rect">
            <a:avLst/>
          </a:prstGeom>
          <a:noFill/>
          <a:ln>
            <a:noFill/>
          </a:ln>
        </p:spPr>
        <p:txBody>
          <a:bodyPr anchorCtr="0" anchor="t" bIns="45700" lIns="91425" spcFirstLastPara="1" rIns="91425" wrap="square" tIns="45700">
            <a:normAutofit/>
          </a:bodyPr>
          <a:lstStyle/>
          <a:p>
            <a:pPr indent="-273050" lvl="0" marL="273050" marR="0" rtl="0" algn="l">
              <a:lnSpc>
                <a:spcPct val="80000"/>
              </a:lnSpc>
              <a:spcBef>
                <a:spcPts val="0"/>
              </a:spcBef>
              <a:spcAft>
                <a:spcPts val="0"/>
              </a:spcAft>
              <a:buClr>
                <a:schemeClr val="accent1"/>
              </a:buClr>
              <a:buSzPts val="1120"/>
              <a:buFont typeface="Noto Sans Symbols"/>
              <a:buNone/>
            </a:pPr>
            <a:r>
              <a:t/>
            </a:r>
            <a:endParaRPr b="0" i="0" sz="1400" u="none">
              <a:solidFill>
                <a:srgbClr val="404040"/>
              </a:solidFill>
              <a:latin typeface="Trebuchet MS"/>
              <a:ea typeface="Trebuchet MS"/>
              <a:cs typeface="Trebuchet MS"/>
              <a:sym typeface="Trebuchet MS"/>
            </a:endParaRPr>
          </a:p>
          <a:p>
            <a:pPr indent="-273050" lvl="0" marL="273050" marR="0" rtl="0" algn="l">
              <a:lnSpc>
                <a:spcPct val="80000"/>
              </a:lnSpc>
              <a:spcBef>
                <a:spcPts val="1000"/>
              </a:spcBef>
              <a:spcAft>
                <a:spcPts val="0"/>
              </a:spcAft>
              <a:buClr>
                <a:schemeClr val="accent1"/>
              </a:buClr>
              <a:buSzPts val="1120"/>
              <a:buFont typeface="Noto Sans Symbols"/>
              <a:buNone/>
            </a:pPr>
            <a:r>
              <a:rPr b="1" i="0" lang="en-US" sz="1400" u="none">
                <a:solidFill>
                  <a:srgbClr val="404040"/>
                </a:solidFill>
                <a:latin typeface="Trebuchet MS"/>
                <a:ea typeface="Trebuchet MS"/>
                <a:cs typeface="Trebuchet MS"/>
                <a:sym typeface="Trebuchet MS"/>
              </a:rPr>
              <a:t>  </a:t>
            </a:r>
            <a:endParaRPr/>
          </a:p>
          <a:p>
            <a:pPr indent="-273050" lvl="0" marL="273050" marR="0" rtl="0" algn="l">
              <a:lnSpc>
                <a:spcPct val="80000"/>
              </a:lnSpc>
              <a:spcBef>
                <a:spcPts val="1000"/>
              </a:spcBef>
              <a:spcAft>
                <a:spcPts val="0"/>
              </a:spcAft>
              <a:buClr>
                <a:schemeClr val="accent1"/>
              </a:buClr>
              <a:buSzPts val="1120"/>
              <a:buFont typeface="Noto Sans Symbols"/>
              <a:buNone/>
            </a:pPr>
            <a:r>
              <a:rPr b="1" i="0" lang="en-US" sz="1400" u="none">
                <a:solidFill>
                  <a:srgbClr val="404040"/>
                </a:solidFill>
                <a:latin typeface="Trebuchet MS"/>
                <a:ea typeface="Trebuchet MS"/>
                <a:cs typeface="Trebuchet MS"/>
                <a:sym typeface="Trebuchet MS"/>
              </a:rPr>
              <a:t>   </a:t>
            </a:r>
            <a:r>
              <a:rPr b="1" i="0" lang="en-US" sz="1400" u="none">
                <a:solidFill>
                  <a:srgbClr val="404040"/>
                </a:solidFill>
                <a:latin typeface="Times New Roman"/>
                <a:ea typeface="Times New Roman"/>
                <a:cs typeface="Times New Roman"/>
                <a:sym typeface="Times New Roman"/>
              </a:rPr>
              <a:t>“</a:t>
            </a:r>
            <a:r>
              <a:rPr b="0" i="1" lang="en-US" sz="4400" u="none">
                <a:solidFill>
                  <a:srgbClr val="C00000"/>
                </a:solidFill>
                <a:latin typeface="Teko"/>
                <a:ea typeface="Teko"/>
                <a:cs typeface="Teko"/>
                <a:sym typeface="Teko"/>
              </a:rPr>
              <a:t>Software Engineering is the systematic approach of  conception , development , maintenance &amp; retirement of Software</a:t>
            </a:r>
            <a:r>
              <a:rPr b="0" i="0" lang="en-US" sz="4400" u="none">
                <a:solidFill>
                  <a:srgbClr val="404040"/>
                </a:solidFill>
                <a:latin typeface="Teko"/>
                <a:ea typeface="Teko"/>
                <a:cs typeface="Teko"/>
                <a:sym typeface="Teko"/>
              </a:rPr>
              <a:t>”</a:t>
            </a:r>
            <a:endParaRPr/>
          </a:p>
          <a:p>
            <a:pPr indent="-273050" lvl="0" marL="273050" marR="0" rtl="0" algn="l">
              <a:lnSpc>
                <a:spcPct val="80000"/>
              </a:lnSpc>
              <a:spcBef>
                <a:spcPts val="1000"/>
              </a:spcBef>
              <a:spcAft>
                <a:spcPts val="0"/>
              </a:spcAft>
              <a:buClr>
                <a:schemeClr val="accent1"/>
              </a:buClr>
              <a:buSzPts val="3520"/>
              <a:buFont typeface="Noto Sans Symbols"/>
              <a:buNone/>
            </a:pPr>
            <a:r>
              <a:rPr b="0" i="0" lang="en-US" sz="4400" u="none">
                <a:solidFill>
                  <a:srgbClr val="404040"/>
                </a:solidFill>
                <a:latin typeface="Teko"/>
                <a:ea typeface="Teko"/>
                <a:cs typeface="Teko"/>
                <a:sym typeface="Teko"/>
              </a:rPr>
              <a:t>  </a:t>
            </a:r>
            <a:endParaRPr/>
          </a:p>
          <a:p>
            <a:pPr indent="-273050" lvl="0" marL="273050" marR="0" rtl="0" algn="l">
              <a:lnSpc>
                <a:spcPct val="80000"/>
              </a:lnSpc>
              <a:spcBef>
                <a:spcPts val="1000"/>
              </a:spcBef>
              <a:spcAft>
                <a:spcPts val="0"/>
              </a:spcAft>
              <a:buClr>
                <a:schemeClr val="accent1"/>
              </a:buClr>
              <a:buSzPts val="1120"/>
              <a:buFont typeface="Noto Sans Symbols"/>
              <a:buNone/>
            </a:pPr>
            <a:r>
              <a:t/>
            </a:r>
            <a:endParaRPr b="1" i="0" sz="1400" u="none">
              <a:solidFill>
                <a:srgbClr val="404040"/>
              </a:solidFill>
              <a:latin typeface="Trebuchet MS"/>
              <a:ea typeface="Trebuchet MS"/>
              <a:cs typeface="Trebuchet MS"/>
              <a:sym typeface="Trebuchet MS"/>
            </a:endParaRPr>
          </a:p>
          <a:p>
            <a:pPr indent="-271780" lvl="0" marL="342900" marR="0" rtl="0" algn="l">
              <a:spcBef>
                <a:spcPts val="1000"/>
              </a:spcBef>
              <a:spcAft>
                <a:spcPts val="0"/>
              </a:spcAft>
              <a:buClr>
                <a:schemeClr val="accent1"/>
              </a:buClr>
              <a:buSzPts val="1120"/>
              <a:buFont typeface="Noto Sans Symbols"/>
              <a:buNone/>
            </a:pPr>
            <a:r>
              <a:t/>
            </a:r>
            <a:endParaRPr b="1" i="0" sz="1400" u="none">
              <a:solidFill>
                <a:srgbClr val="404040"/>
              </a:solidFill>
              <a:latin typeface="Trebuchet MS"/>
              <a:ea typeface="Trebuchet MS"/>
              <a:cs typeface="Trebuchet MS"/>
              <a:sym typeface="Trebuchet MS"/>
            </a:endParaRPr>
          </a:p>
        </p:txBody>
      </p:sp>
      <p:pic>
        <p:nvPicPr>
          <p:cNvPr descr="fig_innovation.jpg" id="221" name="Google Shape;221;p9"/>
          <p:cNvPicPr preferRelativeResize="0"/>
          <p:nvPr/>
        </p:nvPicPr>
        <p:blipFill rotWithShape="1">
          <a:blip r:embed="rId3">
            <a:alphaModFix/>
          </a:blip>
          <a:srcRect b="0" l="0" r="0" t="0"/>
          <a:stretch/>
        </p:blipFill>
        <p:spPr>
          <a:xfrm>
            <a:off x="5181600" y="1371600"/>
            <a:ext cx="3800475" cy="505777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90"/>
          <p:cNvSpPr txBox="1"/>
          <p:nvPr>
            <p:ph type="title"/>
          </p:nvPr>
        </p:nvSpPr>
        <p:spPr>
          <a:xfrm>
            <a:off x="609600" y="609600"/>
            <a:ext cx="6348412" cy="1320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3600"/>
              <a:buFont typeface="Trebuchet MS"/>
              <a:buNone/>
            </a:pPr>
            <a:r>
              <a:rPr b="0" i="0" lang="en-US" sz="3600" u="none">
                <a:solidFill>
                  <a:schemeClr val="dk1"/>
                </a:solidFill>
                <a:latin typeface="Trebuchet MS"/>
                <a:ea typeface="Trebuchet MS"/>
                <a:cs typeface="Trebuchet MS"/>
                <a:sym typeface="Trebuchet MS"/>
              </a:rPr>
              <a:t>Burndown chart</a:t>
            </a:r>
            <a:endParaRPr/>
          </a:p>
        </p:txBody>
      </p:sp>
      <p:sp>
        <p:nvSpPr>
          <p:cNvPr id="816" name="Google Shape;816;p90"/>
          <p:cNvSpPr txBox="1"/>
          <p:nvPr>
            <p:ph idx="1" type="body"/>
          </p:nvPr>
        </p:nvSpPr>
        <p:spPr>
          <a:xfrm>
            <a:off x="228600" y="2362200"/>
            <a:ext cx="7924800" cy="3881437"/>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2240"/>
              <a:buFont typeface="Noto Sans Symbols"/>
              <a:buChar char="►"/>
            </a:pPr>
            <a:r>
              <a:rPr b="0" i="0" lang="en-US" sz="2800" u="none">
                <a:solidFill>
                  <a:schemeClr val="dk1"/>
                </a:solidFill>
                <a:latin typeface="Trebuchet MS"/>
                <a:ea typeface="Trebuchet MS"/>
                <a:cs typeface="Trebuchet MS"/>
                <a:sym typeface="Trebuchet MS"/>
              </a:rPr>
              <a:t>A burndown chart shows the amount of work that has been completed in an epic or sprint, and the total work remaining. </a:t>
            </a:r>
            <a:endParaRPr/>
          </a:p>
          <a:p>
            <a:pPr indent="-342900" lvl="0" marL="342900" marR="0" rtl="0" algn="l">
              <a:lnSpc>
                <a:spcPct val="100000"/>
              </a:lnSpc>
              <a:spcBef>
                <a:spcPts val="1000"/>
              </a:spcBef>
              <a:spcAft>
                <a:spcPts val="0"/>
              </a:spcAft>
              <a:buClr>
                <a:schemeClr val="accent1"/>
              </a:buClr>
              <a:buSzPts val="2240"/>
              <a:buFont typeface="Noto Sans Symbols"/>
              <a:buChar char="►"/>
            </a:pPr>
            <a:r>
              <a:rPr b="0" i="0" lang="en-US" sz="2800" u="none">
                <a:solidFill>
                  <a:schemeClr val="dk1"/>
                </a:solidFill>
                <a:latin typeface="Trebuchet MS"/>
                <a:ea typeface="Trebuchet MS"/>
                <a:cs typeface="Trebuchet MS"/>
                <a:sym typeface="Trebuchet MS"/>
              </a:rPr>
              <a:t>Burndown charts are used to predict your team's likelihood of completing their work in the time available.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91"/>
          <p:cNvSpPr txBox="1"/>
          <p:nvPr>
            <p:ph type="title"/>
          </p:nvPr>
        </p:nvSpPr>
        <p:spPr>
          <a:xfrm>
            <a:off x="0" y="152400"/>
            <a:ext cx="6858000" cy="474662"/>
          </a:xfrm>
          <a:prstGeom prst="rect">
            <a:avLst/>
          </a:prstGeom>
          <a:solidFill>
            <a:schemeClr val="lt1"/>
          </a:solidFill>
          <a:ln cap="flat" cmpd="sng" w="38100">
            <a:solidFill>
              <a:schemeClr val="lt1"/>
            </a:solidFill>
            <a:prstDash val="solid"/>
            <a:miter lim="524288"/>
            <a:headEnd len="sm" w="sm" type="none"/>
            <a:tailEnd len="sm" w="sm" type="none"/>
          </a:ln>
        </p:spPr>
        <p:txBody>
          <a:bodyPr anchorCtr="0" anchor="b" bIns="34525" lIns="69050" spcFirstLastPara="1" rIns="69050" wrap="square" tIns="34525">
            <a:noAutofit/>
          </a:bodyPr>
          <a:lstStyle/>
          <a:p>
            <a:pPr indent="0" lvl="0" marL="0" rtl="0" algn="l">
              <a:lnSpc>
                <a:spcPct val="100000"/>
              </a:lnSpc>
              <a:spcBef>
                <a:spcPts val="0"/>
              </a:spcBef>
              <a:spcAft>
                <a:spcPts val="0"/>
              </a:spcAft>
              <a:buClr>
                <a:schemeClr val="dk1"/>
              </a:buClr>
              <a:buSzPts val="2400"/>
              <a:buFont typeface="Trebuchet MS"/>
              <a:buNone/>
            </a:pPr>
            <a:r>
              <a:rPr b="0" i="0" lang="en-US" sz="2400" u="none">
                <a:solidFill>
                  <a:schemeClr val="dk1"/>
                </a:solidFill>
                <a:latin typeface="Trebuchet MS"/>
                <a:ea typeface="Trebuchet MS"/>
                <a:cs typeface="Trebuchet MS"/>
                <a:sym typeface="Trebuchet MS"/>
              </a:rPr>
              <a:t>How does it work</a:t>
            </a:r>
            <a:endParaRPr/>
          </a:p>
        </p:txBody>
      </p:sp>
      <p:pic>
        <p:nvPicPr>
          <p:cNvPr descr="scrum_process_big3.jpg" id="823" name="Google Shape;823;p91"/>
          <p:cNvPicPr preferRelativeResize="0"/>
          <p:nvPr/>
        </p:nvPicPr>
        <p:blipFill rotWithShape="1">
          <a:blip r:embed="rId3">
            <a:alphaModFix/>
          </a:blip>
          <a:srcRect b="0" l="0" r="0" t="0"/>
          <a:stretch/>
        </p:blipFill>
        <p:spPr>
          <a:xfrm>
            <a:off x="0" y="627062"/>
            <a:ext cx="8678862" cy="6230937"/>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92"/>
          <p:cNvSpPr txBox="1"/>
          <p:nvPr/>
        </p:nvSpPr>
        <p:spPr>
          <a:xfrm>
            <a:off x="304800" y="1143000"/>
            <a:ext cx="7716837" cy="39703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100"/>
              <a:buFont typeface="Arial"/>
              <a:buNone/>
            </a:pPr>
            <a:r>
              <a:rPr b="1" i="0" lang="en-US" sz="2100" u="none">
                <a:solidFill>
                  <a:srgbClr val="FF0000"/>
                </a:solidFill>
                <a:latin typeface="Arial"/>
                <a:ea typeface="Arial"/>
                <a:cs typeface="Arial"/>
                <a:sym typeface="Arial"/>
              </a:rPr>
              <a:t>What is Daily Stand-up?</a:t>
            </a:r>
            <a:endParaRPr/>
          </a:p>
          <a:p>
            <a:pPr indent="-133350" lvl="0" marL="0" marR="0" rtl="0" algn="just">
              <a:lnSpc>
                <a:spcPct val="100000"/>
              </a:lnSpc>
              <a:spcBef>
                <a:spcPts val="0"/>
              </a:spcBef>
              <a:spcAft>
                <a:spcPts val="0"/>
              </a:spcAft>
              <a:buClr>
                <a:srgbClr val="000000"/>
              </a:buClr>
              <a:buSzPts val="2100"/>
              <a:buFont typeface="Arial"/>
              <a:buChar char="•"/>
            </a:pPr>
            <a:r>
              <a:rPr b="0" i="0" lang="en-US" sz="2100" u="none">
                <a:solidFill>
                  <a:srgbClr val="000000"/>
                </a:solidFill>
                <a:latin typeface="Arial"/>
                <a:ea typeface="Arial"/>
                <a:cs typeface="Arial"/>
                <a:sym typeface="Arial"/>
              </a:rPr>
              <a:t>A daily stand-up is a daily status meeting among all team members and it is held roughly for 15 minutes.</a:t>
            </a:r>
            <a:endParaRPr/>
          </a:p>
          <a:p>
            <a:pPr indent="-133350" lvl="0" marL="0" marR="0" rtl="0" algn="just">
              <a:lnSpc>
                <a:spcPct val="100000"/>
              </a:lnSpc>
              <a:spcBef>
                <a:spcPts val="0"/>
              </a:spcBef>
              <a:spcAft>
                <a:spcPts val="0"/>
              </a:spcAft>
              <a:buClr>
                <a:srgbClr val="000000"/>
              </a:buClr>
              <a:buSzPts val="2100"/>
              <a:buFont typeface="Arial"/>
              <a:buChar char="•"/>
            </a:pPr>
            <a:r>
              <a:rPr b="0" i="0" lang="en-US" sz="2100" u="none">
                <a:solidFill>
                  <a:srgbClr val="000000"/>
                </a:solidFill>
                <a:latin typeface="Arial"/>
                <a:ea typeface="Arial"/>
                <a:cs typeface="Arial"/>
                <a:sym typeface="Arial"/>
              </a:rPr>
              <a:t>Every member has to answer three important questions −</a:t>
            </a:r>
            <a:endParaRPr/>
          </a:p>
          <a:p>
            <a:pPr indent="-214312" lvl="1" marL="557212" marR="0" rtl="0" algn="l">
              <a:lnSpc>
                <a:spcPct val="100000"/>
              </a:lnSpc>
              <a:spcBef>
                <a:spcPts val="0"/>
              </a:spcBef>
              <a:spcAft>
                <a:spcPts val="0"/>
              </a:spcAft>
              <a:buClr>
                <a:schemeClr val="dk1"/>
              </a:buClr>
              <a:buSzPts val="2100"/>
              <a:buFont typeface="Arial"/>
              <a:buChar char="•"/>
            </a:pPr>
            <a:r>
              <a:rPr b="0" i="0" lang="en-US" sz="2100" u="none" cap="none" strike="noStrike">
                <a:solidFill>
                  <a:schemeClr val="dk1"/>
                </a:solidFill>
                <a:latin typeface="Arial"/>
                <a:ea typeface="Arial"/>
                <a:cs typeface="Arial"/>
                <a:sym typeface="Arial"/>
              </a:rPr>
              <a:t>What I did yesterday?</a:t>
            </a:r>
            <a:endParaRPr/>
          </a:p>
          <a:p>
            <a:pPr indent="-214312" lvl="1" marL="557212" marR="0" rtl="0" algn="l">
              <a:lnSpc>
                <a:spcPct val="100000"/>
              </a:lnSpc>
              <a:spcBef>
                <a:spcPts val="0"/>
              </a:spcBef>
              <a:spcAft>
                <a:spcPts val="0"/>
              </a:spcAft>
              <a:buClr>
                <a:schemeClr val="dk1"/>
              </a:buClr>
              <a:buSzPts val="2100"/>
              <a:buFont typeface="Arial"/>
              <a:buChar char="•"/>
            </a:pPr>
            <a:r>
              <a:rPr b="0" i="0" lang="en-US" sz="2100" u="none" cap="none" strike="noStrike">
                <a:solidFill>
                  <a:schemeClr val="dk1"/>
                </a:solidFill>
                <a:latin typeface="Arial"/>
                <a:ea typeface="Arial"/>
                <a:cs typeface="Arial"/>
                <a:sym typeface="Arial"/>
              </a:rPr>
              <a:t>What I'll do today?</a:t>
            </a:r>
            <a:endParaRPr/>
          </a:p>
          <a:p>
            <a:pPr indent="-214312" lvl="1" marL="557212" marR="0" rtl="0" algn="l">
              <a:lnSpc>
                <a:spcPct val="100000"/>
              </a:lnSpc>
              <a:spcBef>
                <a:spcPts val="0"/>
              </a:spcBef>
              <a:spcAft>
                <a:spcPts val="0"/>
              </a:spcAft>
              <a:buClr>
                <a:schemeClr val="dk1"/>
              </a:buClr>
              <a:buSzPts val="2100"/>
              <a:buFont typeface="Arial"/>
              <a:buChar char="•"/>
            </a:pPr>
            <a:r>
              <a:rPr b="0" i="0" lang="en-US" sz="2100" u="none" cap="none" strike="noStrike">
                <a:solidFill>
                  <a:schemeClr val="dk1"/>
                </a:solidFill>
                <a:latin typeface="Arial"/>
                <a:ea typeface="Arial"/>
                <a:cs typeface="Arial"/>
                <a:sym typeface="Arial"/>
              </a:rPr>
              <a:t>Any impediment I am facing.../ I am blocked due to...</a:t>
            </a:r>
            <a:endParaRPr/>
          </a:p>
          <a:p>
            <a:pPr indent="-133350" lvl="0" marL="0" marR="0" rtl="0" algn="just">
              <a:lnSpc>
                <a:spcPct val="100000"/>
              </a:lnSpc>
              <a:spcBef>
                <a:spcPts val="0"/>
              </a:spcBef>
              <a:spcAft>
                <a:spcPts val="0"/>
              </a:spcAft>
              <a:buClr>
                <a:srgbClr val="000000"/>
              </a:buClr>
              <a:buSzPts val="2100"/>
              <a:buFont typeface="Arial"/>
              <a:buChar char="•"/>
            </a:pPr>
            <a:r>
              <a:rPr b="0" i="0" lang="en-US" sz="2100" u="none">
                <a:solidFill>
                  <a:srgbClr val="000000"/>
                </a:solidFill>
                <a:latin typeface="Arial"/>
                <a:ea typeface="Arial"/>
                <a:cs typeface="Arial"/>
                <a:sym typeface="Arial"/>
              </a:rPr>
              <a:t>Daily stand-up is for status update, not for any discussion. For discussion, team members should schedule another meeting at a different time.</a:t>
            </a:r>
            <a:endParaRPr/>
          </a:p>
          <a:p>
            <a:pPr indent="-133350" lvl="0" marL="0" marR="0" rtl="0" algn="just">
              <a:lnSpc>
                <a:spcPct val="100000"/>
              </a:lnSpc>
              <a:spcBef>
                <a:spcPts val="0"/>
              </a:spcBef>
              <a:spcAft>
                <a:spcPts val="0"/>
              </a:spcAft>
              <a:buClr>
                <a:srgbClr val="000000"/>
              </a:buClr>
              <a:buSzPts val="2100"/>
              <a:buFont typeface="Arial"/>
              <a:buChar char="•"/>
            </a:pPr>
            <a:r>
              <a:rPr b="0" i="0" lang="en-US" sz="2100" u="none">
                <a:solidFill>
                  <a:srgbClr val="000000"/>
                </a:solidFill>
                <a:latin typeface="Arial"/>
                <a:ea typeface="Arial"/>
                <a:cs typeface="Arial"/>
                <a:sym typeface="Arial"/>
              </a:rPr>
              <a:t>Participants usually stand instead of sitting so that the meeting gets over quickly.</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93"/>
          <p:cNvSpPr txBox="1"/>
          <p:nvPr>
            <p:ph type="title"/>
          </p:nvPr>
        </p:nvSpPr>
        <p:spPr>
          <a:xfrm>
            <a:off x="152400" y="152400"/>
            <a:ext cx="6348412" cy="685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b="0" i="0" lang="en-US" sz="3600" u="none">
                <a:solidFill>
                  <a:schemeClr val="accent1"/>
                </a:solidFill>
                <a:latin typeface="Trebuchet MS"/>
                <a:ea typeface="Trebuchet MS"/>
                <a:cs typeface="Trebuchet MS"/>
                <a:sym typeface="Trebuchet MS"/>
              </a:rPr>
              <a:t>Definition of Done</a:t>
            </a:r>
            <a:endParaRPr/>
          </a:p>
        </p:txBody>
      </p:sp>
      <p:sp>
        <p:nvSpPr>
          <p:cNvPr id="834" name="Google Shape;834;p93"/>
          <p:cNvSpPr txBox="1"/>
          <p:nvPr>
            <p:ph idx="1" type="body"/>
          </p:nvPr>
        </p:nvSpPr>
        <p:spPr>
          <a:xfrm>
            <a:off x="228600" y="685800"/>
            <a:ext cx="6629400" cy="3881437"/>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1280"/>
              <a:buFont typeface="Noto Sans Symbols"/>
              <a:buChar char="►"/>
            </a:pPr>
            <a:r>
              <a:rPr b="0" i="0" lang="en-US" sz="1600" u="none">
                <a:solidFill>
                  <a:srgbClr val="404040"/>
                </a:solidFill>
                <a:latin typeface="Trebuchet MS"/>
                <a:ea typeface="Trebuchet MS"/>
                <a:cs typeface="Trebuchet MS"/>
                <a:sym typeface="Trebuchet MS"/>
              </a:rPr>
              <a:t>The Definition of Done is an agreed-upon set of items that must be completed before a project or user story can be considered complete. It is applied consistently and serves as an official gate separating things from being “in progress” to “done.”</a:t>
            </a:r>
            <a:endParaRPr/>
          </a:p>
          <a:p>
            <a:pPr indent="-342900" lvl="0" marL="342900" marR="0" rtl="0" algn="l">
              <a:lnSpc>
                <a:spcPct val="100000"/>
              </a:lnSpc>
              <a:spcBef>
                <a:spcPts val="1000"/>
              </a:spcBef>
              <a:spcAft>
                <a:spcPts val="0"/>
              </a:spcAft>
              <a:buClr>
                <a:schemeClr val="accent1"/>
              </a:buClr>
              <a:buSzPts val="1280"/>
              <a:buFont typeface="Noto Sans Symbols"/>
              <a:buChar char="►"/>
            </a:pPr>
            <a:r>
              <a:rPr b="0" i="0" lang="en-US" sz="1600" u="none">
                <a:solidFill>
                  <a:srgbClr val="404040"/>
                </a:solidFill>
                <a:latin typeface="Trebuchet MS"/>
                <a:ea typeface="Trebuchet MS"/>
                <a:cs typeface="Trebuchet MS"/>
                <a:sym typeface="Trebuchet MS"/>
              </a:rPr>
              <a:t>While the particulars vary from organization to organization, a typical definition of done consists of a checklist containing items such as:</a:t>
            </a:r>
            <a:endParaRPr/>
          </a:p>
          <a:p>
            <a:pPr indent="-342900" lvl="0" marL="342900" marR="0" rtl="0" algn="l">
              <a:lnSpc>
                <a:spcPct val="100000"/>
              </a:lnSpc>
              <a:spcBef>
                <a:spcPts val="1000"/>
              </a:spcBef>
              <a:spcAft>
                <a:spcPts val="0"/>
              </a:spcAft>
              <a:buClr>
                <a:schemeClr val="accent1"/>
              </a:buClr>
              <a:buSzPts val="1280"/>
              <a:buFont typeface="Noto Sans Symbols"/>
              <a:buChar char="►"/>
            </a:pPr>
            <a:r>
              <a:rPr b="0" i="0" lang="en-US" sz="1600" u="none">
                <a:solidFill>
                  <a:srgbClr val="404040"/>
                </a:solidFill>
                <a:latin typeface="Trebuchet MS"/>
                <a:ea typeface="Trebuchet MS"/>
                <a:cs typeface="Trebuchet MS"/>
                <a:sym typeface="Trebuchet MS"/>
              </a:rPr>
              <a:t>Code is peer-reviewed</a:t>
            </a:r>
            <a:endParaRPr/>
          </a:p>
          <a:p>
            <a:pPr indent="-342900" lvl="0" marL="342900" marR="0" rtl="0" algn="l">
              <a:lnSpc>
                <a:spcPct val="100000"/>
              </a:lnSpc>
              <a:spcBef>
                <a:spcPts val="1000"/>
              </a:spcBef>
              <a:spcAft>
                <a:spcPts val="0"/>
              </a:spcAft>
              <a:buClr>
                <a:schemeClr val="accent1"/>
              </a:buClr>
              <a:buSzPts val="1280"/>
              <a:buFont typeface="Noto Sans Symbols"/>
              <a:buChar char="►"/>
            </a:pPr>
            <a:r>
              <a:rPr b="0" i="0" lang="en-US" sz="1600" u="none">
                <a:solidFill>
                  <a:srgbClr val="404040"/>
                </a:solidFill>
                <a:latin typeface="Trebuchet MS"/>
                <a:ea typeface="Trebuchet MS"/>
                <a:cs typeface="Trebuchet MS"/>
                <a:sym typeface="Trebuchet MS"/>
              </a:rPr>
              <a:t>Code is checked in</a:t>
            </a:r>
            <a:endParaRPr/>
          </a:p>
          <a:p>
            <a:pPr indent="-342900" lvl="0" marL="342900" marR="0" rtl="0" algn="l">
              <a:lnSpc>
                <a:spcPct val="100000"/>
              </a:lnSpc>
              <a:spcBef>
                <a:spcPts val="1000"/>
              </a:spcBef>
              <a:spcAft>
                <a:spcPts val="0"/>
              </a:spcAft>
              <a:buClr>
                <a:schemeClr val="accent1"/>
              </a:buClr>
              <a:buSzPts val="1280"/>
              <a:buFont typeface="Noto Sans Symbols"/>
              <a:buChar char="►"/>
            </a:pPr>
            <a:r>
              <a:rPr b="0" i="0" lang="en-US" sz="1600" u="none">
                <a:solidFill>
                  <a:srgbClr val="404040"/>
                </a:solidFill>
                <a:latin typeface="Trebuchet MS"/>
                <a:ea typeface="Trebuchet MS"/>
                <a:cs typeface="Trebuchet MS"/>
                <a:sym typeface="Trebuchet MS"/>
              </a:rPr>
              <a:t>Code is deployed to test environment</a:t>
            </a:r>
            <a:endParaRPr/>
          </a:p>
          <a:p>
            <a:pPr indent="-342900" lvl="0" marL="342900" marR="0" rtl="0" algn="l">
              <a:lnSpc>
                <a:spcPct val="100000"/>
              </a:lnSpc>
              <a:spcBef>
                <a:spcPts val="1000"/>
              </a:spcBef>
              <a:spcAft>
                <a:spcPts val="0"/>
              </a:spcAft>
              <a:buClr>
                <a:schemeClr val="accent1"/>
              </a:buClr>
              <a:buSzPts val="1280"/>
              <a:buFont typeface="Noto Sans Symbols"/>
              <a:buChar char="►"/>
            </a:pPr>
            <a:r>
              <a:rPr b="0" i="0" lang="en-US" sz="1600" u="none">
                <a:solidFill>
                  <a:srgbClr val="404040"/>
                </a:solidFill>
                <a:latin typeface="Trebuchet MS"/>
                <a:ea typeface="Trebuchet MS"/>
                <a:cs typeface="Trebuchet MS"/>
                <a:sym typeface="Trebuchet MS"/>
              </a:rPr>
              <a:t>Code/feature passes regression testing</a:t>
            </a:r>
            <a:endParaRPr/>
          </a:p>
          <a:p>
            <a:pPr indent="-342900" lvl="0" marL="342900" marR="0" rtl="0" algn="l">
              <a:lnSpc>
                <a:spcPct val="100000"/>
              </a:lnSpc>
              <a:spcBef>
                <a:spcPts val="1000"/>
              </a:spcBef>
              <a:spcAft>
                <a:spcPts val="0"/>
              </a:spcAft>
              <a:buClr>
                <a:schemeClr val="accent1"/>
              </a:buClr>
              <a:buSzPts val="1280"/>
              <a:buFont typeface="Noto Sans Symbols"/>
              <a:buChar char="►"/>
            </a:pPr>
            <a:r>
              <a:rPr b="0" i="0" lang="en-US" sz="1600" u="none">
                <a:solidFill>
                  <a:srgbClr val="404040"/>
                </a:solidFill>
                <a:latin typeface="Trebuchet MS"/>
                <a:ea typeface="Trebuchet MS"/>
                <a:cs typeface="Trebuchet MS"/>
                <a:sym typeface="Trebuchet MS"/>
              </a:rPr>
              <a:t>Code/feature passes smoke testing</a:t>
            </a:r>
            <a:endParaRPr/>
          </a:p>
          <a:p>
            <a:pPr indent="-342900" lvl="0" marL="342900" marR="0" rtl="0" algn="l">
              <a:lnSpc>
                <a:spcPct val="100000"/>
              </a:lnSpc>
              <a:spcBef>
                <a:spcPts val="1000"/>
              </a:spcBef>
              <a:spcAft>
                <a:spcPts val="0"/>
              </a:spcAft>
              <a:buClr>
                <a:schemeClr val="accent1"/>
              </a:buClr>
              <a:buSzPts val="1280"/>
              <a:buFont typeface="Noto Sans Symbols"/>
              <a:buChar char="►"/>
            </a:pPr>
            <a:r>
              <a:rPr b="0" i="0" lang="en-US" sz="1600" u="none">
                <a:solidFill>
                  <a:srgbClr val="404040"/>
                </a:solidFill>
                <a:latin typeface="Trebuchet MS"/>
                <a:ea typeface="Trebuchet MS"/>
                <a:cs typeface="Trebuchet MS"/>
                <a:sym typeface="Trebuchet MS"/>
              </a:rPr>
              <a:t>Code is documented</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94"/>
          <p:cNvSpPr txBox="1"/>
          <p:nvPr>
            <p:ph idx="1" type="body"/>
          </p:nvPr>
        </p:nvSpPr>
        <p:spPr>
          <a:xfrm>
            <a:off x="609600" y="1524000"/>
            <a:ext cx="6348412" cy="3881437"/>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1440"/>
              <a:buFont typeface="Noto Sans Symbols"/>
              <a:buChar char="►"/>
            </a:pPr>
            <a:r>
              <a:rPr b="0" i="0" lang="en-US" sz="1800" u="none">
                <a:solidFill>
                  <a:srgbClr val="404040"/>
                </a:solidFill>
                <a:latin typeface="Trebuchet MS"/>
                <a:ea typeface="Trebuchet MS"/>
                <a:cs typeface="Trebuchet MS"/>
                <a:sym typeface="Trebuchet MS"/>
              </a:rPr>
              <a:t>Help documentation is updated</a:t>
            </a:r>
            <a:endParaRPr/>
          </a:p>
          <a:p>
            <a:pPr indent="-342900" lvl="0" marL="342900" marR="0" rtl="0" algn="l">
              <a:lnSpc>
                <a:spcPct val="100000"/>
              </a:lnSpc>
              <a:spcBef>
                <a:spcPts val="1000"/>
              </a:spcBef>
              <a:spcAft>
                <a:spcPts val="0"/>
              </a:spcAft>
              <a:buClr>
                <a:schemeClr val="accent1"/>
              </a:buClr>
              <a:buSzPts val="1440"/>
              <a:buFont typeface="Noto Sans Symbols"/>
              <a:buChar char="►"/>
            </a:pPr>
            <a:r>
              <a:rPr b="0" i="0" lang="en-US" sz="1800" u="none">
                <a:solidFill>
                  <a:srgbClr val="404040"/>
                </a:solidFill>
                <a:latin typeface="Trebuchet MS"/>
                <a:ea typeface="Trebuchet MS"/>
                <a:cs typeface="Trebuchet MS"/>
                <a:sym typeface="Trebuchet MS"/>
              </a:rPr>
              <a:t>Feature is OK’d by stakeholders</a:t>
            </a:r>
            <a:endParaRPr/>
          </a:p>
          <a:p>
            <a:pPr indent="-342900" lvl="0" marL="342900" marR="0" rtl="0" algn="l">
              <a:lnSpc>
                <a:spcPct val="100000"/>
              </a:lnSpc>
              <a:spcBef>
                <a:spcPts val="1000"/>
              </a:spcBef>
              <a:spcAft>
                <a:spcPts val="0"/>
              </a:spcAft>
              <a:buClr>
                <a:schemeClr val="accent1"/>
              </a:buClr>
              <a:buSzPts val="1440"/>
              <a:buFont typeface="Noto Sans Symbols"/>
              <a:buChar char="►"/>
            </a:pPr>
            <a:r>
              <a:rPr b="0" i="0" lang="en-US" sz="1800" u="none">
                <a:solidFill>
                  <a:srgbClr val="404040"/>
                </a:solidFill>
                <a:latin typeface="Trebuchet MS"/>
                <a:ea typeface="Trebuchet MS"/>
                <a:cs typeface="Trebuchet MS"/>
                <a:sym typeface="Trebuchet MS"/>
              </a:rPr>
              <a:t>Different companies and development groups will come up with their own variant, but they all tack back to the same ideal: the code does what it’s supposed to and doesn’t break anything else. Making every feature/release/sprint go through these steps to ensure done-ness is important most of all to ensure consistent quality and completeness.</a:t>
            </a:r>
            <a:endParaRPr/>
          </a:p>
          <a:p>
            <a:pPr indent="-342900" lvl="0" marL="342900" marR="0" rtl="0" algn="l">
              <a:lnSpc>
                <a:spcPct val="100000"/>
              </a:lnSpc>
              <a:spcBef>
                <a:spcPts val="1000"/>
              </a:spcBef>
              <a:spcAft>
                <a:spcPts val="0"/>
              </a:spcAft>
              <a:buClr>
                <a:schemeClr val="accent1"/>
              </a:buClr>
              <a:buSzPts val="1440"/>
              <a:buFont typeface="Noto Sans Symbols"/>
              <a:buChar char="►"/>
            </a:pPr>
            <a:r>
              <a:rPr b="0" i="0" lang="en-US" sz="1800" u="none">
                <a:solidFill>
                  <a:srgbClr val="404040"/>
                </a:solidFill>
                <a:latin typeface="Trebuchet MS"/>
                <a:ea typeface="Trebuchet MS"/>
                <a:cs typeface="Trebuchet MS"/>
                <a:sym typeface="Trebuchet MS"/>
              </a:rPr>
              <a:t>There should also be an element of transparency since everything can be tied back to that done-ness checklist. If a release or feature hasn’t checked off all the boxes, then it can’t move forward and everyone knows why.</a:t>
            </a:r>
            <a:endParaRPr/>
          </a:p>
          <a:p>
            <a:pPr indent="-251459" lvl="0" marL="342900" marR="0" rtl="0" algn="l">
              <a:lnSpc>
                <a:spcPct val="100000"/>
              </a:lnSpc>
              <a:spcBef>
                <a:spcPts val="1000"/>
              </a:spcBef>
              <a:spcAft>
                <a:spcPts val="0"/>
              </a:spcAft>
              <a:buClr>
                <a:schemeClr val="accent1"/>
              </a:buClr>
              <a:buSzPts val="1440"/>
              <a:buFont typeface="Noto Sans Symbols"/>
              <a:buNone/>
            </a:pPr>
            <a:r>
              <a:t/>
            </a:r>
            <a:endParaRPr b="0" i="0" sz="1800" u="none">
              <a:solidFill>
                <a:srgbClr val="404040"/>
              </a:solidFill>
              <a:latin typeface="Trebuchet MS"/>
              <a:ea typeface="Trebuchet MS"/>
              <a:cs typeface="Trebuchet MS"/>
              <a:sym typeface="Trebuchet MS"/>
            </a:endParaRPr>
          </a:p>
          <a:p>
            <a:pPr indent="-251459" lvl="0" marL="342900" marR="0" rtl="0" algn="l">
              <a:spcBef>
                <a:spcPts val="1000"/>
              </a:spcBef>
              <a:spcAft>
                <a:spcPts val="0"/>
              </a:spcAft>
              <a:buClr>
                <a:schemeClr val="accent1"/>
              </a:buClr>
              <a:buSzPts val="1440"/>
              <a:buFont typeface="Noto Sans Symbols"/>
              <a:buNone/>
            </a:pPr>
            <a:r>
              <a:t/>
            </a:r>
            <a:endParaRPr b="0" i="0" sz="1800" u="none">
              <a:solidFill>
                <a:srgbClr val="404040"/>
              </a:solidFill>
              <a:latin typeface="Trebuchet MS"/>
              <a:ea typeface="Trebuchet MS"/>
              <a:cs typeface="Trebuchet MS"/>
              <a:sym typeface="Trebuchet MS"/>
            </a:endParaRPr>
          </a:p>
        </p:txBody>
      </p:sp>
      <p:sp>
        <p:nvSpPr>
          <p:cNvPr id="840" name="Google Shape;840;p94"/>
          <p:cNvSpPr txBox="1"/>
          <p:nvPr>
            <p:ph type="title"/>
          </p:nvPr>
        </p:nvSpPr>
        <p:spPr>
          <a:xfrm>
            <a:off x="609600" y="609600"/>
            <a:ext cx="6348412" cy="1320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b="0" i="0" lang="en-US" sz="3600" u="none">
                <a:solidFill>
                  <a:schemeClr val="accent1"/>
                </a:solidFill>
                <a:latin typeface="Trebuchet MS"/>
                <a:ea typeface="Trebuchet MS"/>
                <a:cs typeface="Trebuchet MS"/>
                <a:sym typeface="Trebuchet MS"/>
              </a:rPr>
              <a:t>Definition of Done</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95"/>
          <p:cNvSpPr txBox="1"/>
          <p:nvPr>
            <p:ph type="title"/>
          </p:nvPr>
        </p:nvSpPr>
        <p:spPr>
          <a:xfrm>
            <a:off x="609600" y="609600"/>
            <a:ext cx="6348412" cy="1320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b="0" i="0" lang="en-US" sz="3600" u="none">
                <a:solidFill>
                  <a:schemeClr val="accent1"/>
                </a:solidFill>
                <a:latin typeface="Trebuchet MS"/>
                <a:ea typeface="Trebuchet MS"/>
                <a:cs typeface="Trebuchet MS"/>
                <a:sym typeface="Trebuchet MS"/>
              </a:rPr>
              <a:t>Release</a:t>
            </a:r>
            <a:br>
              <a:rPr b="0" i="0" lang="en-US" sz="3600" u="none">
                <a:solidFill>
                  <a:schemeClr val="accent1"/>
                </a:solidFill>
                <a:latin typeface="Trebuchet MS"/>
                <a:ea typeface="Trebuchet MS"/>
                <a:cs typeface="Trebuchet MS"/>
                <a:sym typeface="Trebuchet MS"/>
              </a:rPr>
            </a:br>
            <a:endParaRPr/>
          </a:p>
        </p:txBody>
      </p:sp>
      <p:sp>
        <p:nvSpPr>
          <p:cNvPr id="846" name="Google Shape;846;p95"/>
          <p:cNvSpPr txBox="1"/>
          <p:nvPr>
            <p:ph idx="1" type="body"/>
          </p:nvPr>
        </p:nvSpPr>
        <p:spPr>
          <a:xfrm>
            <a:off x="457200" y="1828800"/>
            <a:ext cx="6934200" cy="3881437"/>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1920"/>
              <a:buFont typeface="Noto Sans Symbols"/>
              <a:buChar char="►"/>
            </a:pPr>
            <a:r>
              <a:rPr b="0" i="0" lang="en-US" sz="2400" u="none">
                <a:solidFill>
                  <a:schemeClr val="dk1"/>
                </a:solidFill>
                <a:latin typeface="Trebuchet MS"/>
                <a:ea typeface="Trebuchet MS"/>
                <a:cs typeface="Trebuchet MS"/>
                <a:sym typeface="Trebuchet MS"/>
              </a:rPr>
              <a:t>A release is a major milestone that represents an internal or external delivery of working, tested version of the product/system. A release is done when</a:t>
            </a:r>
            <a:endParaRPr/>
          </a:p>
          <a:p>
            <a:pPr indent="-342900" lvl="0" marL="342900" marR="0" rtl="0" algn="l">
              <a:lnSpc>
                <a:spcPct val="100000"/>
              </a:lnSpc>
              <a:spcBef>
                <a:spcPts val="1000"/>
              </a:spcBef>
              <a:spcAft>
                <a:spcPts val="0"/>
              </a:spcAft>
              <a:buClr>
                <a:schemeClr val="accent1"/>
              </a:buClr>
              <a:buSzPts val="1920"/>
              <a:buFont typeface="Noto Sans Symbols"/>
              <a:buChar char="►"/>
            </a:pPr>
            <a:r>
              <a:rPr b="0" i="0" lang="en-US" sz="2400" u="none">
                <a:solidFill>
                  <a:schemeClr val="dk1"/>
                </a:solidFill>
                <a:latin typeface="Trebuchet MS"/>
                <a:ea typeface="Trebuchet MS"/>
                <a:cs typeface="Trebuchet MS"/>
                <a:sym typeface="Trebuchet MS"/>
              </a:rPr>
              <a:t>System is stress tested.</a:t>
            </a:r>
            <a:endParaRPr/>
          </a:p>
          <a:p>
            <a:pPr indent="-342900" lvl="0" marL="342900" marR="0" rtl="0" algn="l">
              <a:lnSpc>
                <a:spcPct val="100000"/>
              </a:lnSpc>
              <a:spcBef>
                <a:spcPts val="1000"/>
              </a:spcBef>
              <a:spcAft>
                <a:spcPts val="0"/>
              </a:spcAft>
              <a:buClr>
                <a:schemeClr val="accent1"/>
              </a:buClr>
              <a:buSzPts val="1920"/>
              <a:buFont typeface="Noto Sans Symbols"/>
              <a:buChar char="►"/>
            </a:pPr>
            <a:r>
              <a:rPr b="0" i="0" lang="en-US" sz="2400" u="none">
                <a:solidFill>
                  <a:schemeClr val="dk1"/>
                </a:solidFill>
                <a:latin typeface="Trebuchet MS"/>
                <a:ea typeface="Trebuchet MS"/>
                <a:cs typeface="Trebuchet MS"/>
                <a:sym typeface="Trebuchet MS"/>
              </a:rPr>
              <a:t>Performance is tuned.</a:t>
            </a:r>
            <a:endParaRPr/>
          </a:p>
          <a:p>
            <a:pPr indent="-342900" lvl="0" marL="342900" marR="0" rtl="0" algn="l">
              <a:lnSpc>
                <a:spcPct val="100000"/>
              </a:lnSpc>
              <a:spcBef>
                <a:spcPts val="1000"/>
              </a:spcBef>
              <a:spcAft>
                <a:spcPts val="0"/>
              </a:spcAft>
              <a:buClr>
                <a:schemeClr val="accent1"/>
              </a:buClr>
              <a:buSzPts val="1920"/>
              <a:buFont typeface="Noto Sans Symbols"/>
              <a:buChar char="►"/>
            </a:pPr>
            <a:r>
              <a:rPr b="0" i="0" lang="en-US" sz="2400" u="none">
                <a:solidFill>
                  <a:schemeClr val="dk1"/>
                </a:solidFill>
                <a:latin typeface="Trebuchet MS"/>
                <a:ea typeface="Trebuchet MS"/>
                <a:cs typeface="Trebuchet MS"/>
                <a:sym typeface="Trebuchet MS"/>
              </a:rPr>
              <a:t>Security validations are carried out.</a:t>
            </a:r>
            <a:endParaRPr/>
          </a:p>
          <a:p>
            <a:pPr indent="-342900" lvl="0" marL="342900" marR="0" rtl="0" algn="l">
              <a:lnSpc>
                <a:spcPct val="100000"/>
              </a:lnSpc>
              <a:spcBef>
                <a:spcPts val="1000"/>
              </a:spcBef>
              <a:spcAft>
                <a:spcPts val="0"/>
              </a:spcAft>
              <a:buClr>
                <a:schemeClr val="accent1"/>
              </a:buClr>
              <a:buSzPts val="1920"/>
              <a:buFont typeface="Noto Sans Symbols"/>
              <a:buChar char="►"/>
            </a:pPr>
            <a:r>
              <a:rPr b="0" i="0" lang="en-US" sz="2400" u="none">
                <a:solidFill>
                  <a:schemeClr val="dk1"/>
                </a:solidFill>
                <a:latin typeface="Trebuchet MS"/>
                <a:ea typeface="Trebuchet MS"/>
                <a:cs typeface="Trebuchet MS"/>
                <a:sym typeface="Trebuchet MS"/>
              </a:rPr>
              <a:t>Disaster recovery plan is tested.</a:t>
            </a:r>
            <a:endParaRPr/>
          </a:p>
          <a:p>
            <a:pPr indent="-220980" lvl="0" marL="342900" marR="0" rtl="0" algn="l">
              <a:spcBef>
                <a:spcPts val="1000"/>
              </a:spcBef>
              <a:spcAft>
                <a:spcPts val="0"/>
              </a:spcAft>
              <a:buClr>
                <a:schemeClr val="accent1"/>
              </a:buClr>
              <a:buSzPts val="1920"/>
              <a:buFont typeface="Noto Sans Symbols"/>
              <a:buNone/>
            </a:pPr>
            <a:r>
              <a:t/>
            </a:r>
            <a:endParaRPr b="0" i="0" sz="2400" u="none">
              <a:solidFill>
                <a:schemeClr val="dk1"/>
              </a:solidFill>
              <a:latin typeface="Trebuchet MS"/>
              <a:ea typeface="Trebuchet MS"/>
              <a:cs typeface="Trebuchet MS"/>
              <a:sym typeface="Trebuchet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6">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96"/>
          <p:cNvSpPr txBox="1"/>
          <p:nvPr>
            <p:ph type="title"/>
          </p:nvPr>
        </p:nvSpPr>
        <p:spPr>
          <a:xfrm>
            <a:off x="152400" y="-4762"/>
            <a:ext cx="4064000" cy="99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b="0" i="0" lang="en-US" sz="3600" u="none">
                <a:solidFill>
                  <a:schemeClr val="accent1"/>
                </a:solidFill>
                <a:latin typeface="Trebuchet MS"/>
                <a:ea typeface="Trebuchet MS"/>
                <a:cs typeface="Trebuchet MS"/>
                <a:sym typeface="Trebuchet MS"/>
              </a:rPr>
              <a:t>Release planning</a:t>
            </a:r>
            <a:endParaRPr/>
          </a:p>
        </p:txBody>
      </p:sp>
      <p:sp>
        <p:nvSpPr>
          <p:cNvPr id="852" name="Google Shape;852;p96"/>
          <p:cNvSpPr txBox="1"/>
          <p:nvPr>
            <p:ph idx="1" type="body"/>
          </p:nvPr>
        </p:nvSpPr>
        <p:spPr>
          <a:xfrm>
            <a:off x="152400" y="838200"/>
            <a:ext cx="8178800" cy="2909887"/>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1920"/>
              <a:buFont typeface="Noto Sans Symbols"/>
              <a:buChar char="►"/>
            </a:pPr>
            <a:r>
              <a:rPr b="0" i="0" lang="en-US" sz="2400" u="none">
                <a:solidFill>
                  <a:schemeClr val="dk1"/>
                </a:solidFill>
                <a:latin typeface="Trebuchet MS"/>
                <a:ea typeface="Trebuchet MS"/>
                <a:cs typeface="Trebuchet MS"/>
                <a:sym typeface="Trebuchet MS"/>
              </a:rPr>
              <a:t>The prerequisites of release planning are as follows −</a:t>
            </a:r>
            <a:endParaRPr/>
          </a:p>
          <a:p>
            <a:pPr indent="-342900" lvl="0" marL="342900" marR="0" rtl="0" algn="l">
              <a:lnSpc>
                <a:spcPct val="100000"/>
              </a:lnSpc>
              <a:spcBef>
                <a:spcPts val="1000"/>
              </a:spcBef>
              <a:spcAft>
                <a:spcPts val="0"/>
              </a:spcAft>
              <a:buClr>
                <a:schemeClr val="accent1"/>
              </a:buClr>
              <a:buSzPts val="1920"/>
              <a:buFont typeface="Noto Sans Symbols"/>
              <a:buChar char="►"/>
            </a:pPr>
            <a:r>
              <a:rPr b="0" i="0" lang="en-US" sz="2400" u="none">
                <a:solidFill>
                  <a:schemeClr val="dk1"/>
                </a:solidFill>
                <a:latin typeface="Trebuchet MS"/>
                <a:ea typeface="Trebuchet MS"/>
                <a:cs typeface="Trebuchet MS"/>
                <a:sym typeface="Trebuchet MS"/>
              </a:rPr>
              <a:t>A ranked product backlog, managed by the Product Owner. Generally five to ten features are taken which the product owner feels that can be included in a release</a:t>
            </a:r>
            <a:endParaRPr/>
          </a:p>
          <a:p>
            <a:pPr indent="-342900" lvl="0" marL="342900" marR="0" rtl="0" algn="l">
              <a:lnSpc>
                <a:spcPct val="100000"/>
              </a:lnSpc>
              <a:spcBef>
                <a:spcPts val="1000"/>
              </a:spcBef>
              <a:spcAft>
                <a:spcPts val="0"/>
              </a:spcAft>
              <a:buClr>
                <a:schemeClr val="accent1"/>
              </a:buClr>
              <a:buSzPts val="1920"/>
              <a:buFont typeface="Noto Sans Symbols"/>
              <a:buChar char="►"/>
            </a:pPr>
            <a:r>
              <a:rPr b="0" i="0" lang="en-US" sz="2400" u="none">
                <a:solidFill>
                  <a:schemeClr val="dk1"/>
                </a:solidFill>
                <a:latin typeface="Trebuchet MS"/>
                <a:ea typeface="Trebuchet MS"/>
                <a:cs typeface="Trebuchet MS"/>
                <a:sym typeface="Trebuchet MS"/>
              </a:rPr>
              <a:t>Team's input about capabilities, known velocity or about any technical challenge</a:t>
            </a:r>
            <a:endParaRPr/>
          </a:p>
          <a:p>
            <a:pPr indent="-342900" lvl="0" marL="342900" marR="0" rtl="0" algn="l">
              <a:lnSpc>
                <a:spcPct val="100000"/>
              </a:lnSpc>
              <a:spcBef>
                <a:spcPts val="1000"/>
              </a:spcBef>
              <a:spcAft>
                <a:spcPts val="0"/>
              </a:spcAft>
              <a:buClr>
                <a:schemeClr val="accent1"/>
              </a:buClr>
              <a:buSzPts val="1920"/>
              <a:buFont typeface="Noto Sans Symbols"/>
              <a:buChar char="►"/>
            </a:pPr>
            <a:r>
              <a:rPr b="0" i="0" lang="en-US" sz="2400" u="none">
                <a:solidFill>
                  <a:schemeClr val="dk1"/>
                </a:solidFill>
                <a:latin typeface="Trebuchet MS"/>
                <a:ea typeface="Trebuchet MS"/>
                <a:cs typeface="Trebuchet MS"/>
                <a:sym typeface="Trebuchet MS"/>
              </a:rPr>
              <a:t>High-level vision</a:t>
            </a:r>
            <a:endParaRPr/>
          </a:p>
          <a:p>
            <a:pPr indent="-342900" lvl="0" marL="342900" marR="0" rtl="0" algn="l">
              <a:lnSpc>
                <a:spcPct val="100000"/>
              </a:lnSpc>
              <a:spcBef>
                <a:spcPts val="1000"/>
              </a:spcBef>
              <a:spcAft>
                <a:spcPts val="0"/>
              </a:spcAft>
              <a:buClr>
                <a:schemeClr val="accent1"/>
              </a:buClr>
              <a:buSzPts val="1920"/>
              <a:buFont typeface="Noto Sans Symbols"/>
              <a:buChar char="►"/>
            </a:pPr>
            <a:r>
              <a:rPr b="0" i="0" lang="en-US" sz="2400" u="none">
                <a:solidFill>
                  <a:schemeClr val="dk1"/>
                </a:solidFill>
                <a:latin typeface="Trebuchet MS"/>
                <a:ea typeface="Trebuchet MS"/>
                <a:cs typeface="Trebuchet MS"/>
                <a:sym typeface="Trebuchet MS"/>
              </a:rPr>
              <a:t>Market and Business objective</a:t>
            </a:r>
            <a:endParaRPr/>
          </a:p>
          <a:p>
            <a:pPr indent="-342900" lvl="0" marL="342900" marR="0" rtl="0" algn="l">
              <a:lnSpc>
                <a:spcPct val="100000"/>
              </a:lnSpc>
              <a:spcBef>
                <a:spcPts val="1000"/>
              </a:spcBef>
              <a:spcAft>
                <a:spcPts val="0"/>
              </a:spcAft>
              <a:buClr>
                <a:schemeClr val="accent1"/>
              </a:buClr>
              <a:buSzPts val="1920"/>
              <a:buFont typeface="Noto Sans Symbols"/>
              <a:buChar char="►"/>
            </a:pPr>
            <a:r>
              <a:rPr b="0" i="0" lang="en-US" sz="2400" u="none">
                <a:solidFill>
                  <a:schemeClr val="dk1"/>
                </a:solidFill>
                <a:latin typeface="Trebuchet MS"/>
                <a:ea typeface="Trebuchet MS"/>
                <a:cs typeface="Trebuchet MS"/>
                <a:sym typeface="Trebuchet MS"/>
              </a:rPr>
              <a:t>Acknowledgement whether new product backlog items are needed</a:t>
            </a:r>
            <a:endParaRPr/>
          </a:p>
          <a:p>
            <a:pPr indent="-220980" lvl="0" marL="342900" marR="0" rtl="0" algn="l">
              <a:spcBef>
                <a:spcPts val="1000"/>
              </a:spcBef>
              <a:spcAft>
                <a:spcPts val="0"/>
              </a:spcAft>
              <a:buClr>
                <a:schemeClr val="accent1"/>
              </a:buClr>
              <a:buSzPts val="1920"/>
              <a:buFont typeface="Noto Sans Symbols"/>
              <a:buNone/>
            </a:pPr>
            <a:r>
              <a:t/>
            </a:r>
            <a:endParaRPr b="0" i="0" sz="2400" u="none">
              <a:solidFill>
                <a:schemeClr val="dk1"/>
              </a:solidFill>
              <a:latin typeface="Trebuchet MS"/>
              <a:ea typeface="Trebuchet MS"/>
              <a:cs typeface="Trebuchet MS"/>
              <a:sym typeface="Trebuchet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2">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97"/>
          <p:cNvSpPr txBox="1"/>
          <p:nvPr>
            <p:ph type="title"/>
          </p:nvPr>
        </p:nvSpPr>
        <p:spPr>
          <a:xfrm>
            <a:off x="609600" y="609600"/>
            <a:ext cx="6348412" cy="1320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b="0" i="0" lang="en-US" sz="3600" u="none">
                <a:solidFill>
                  <a:schemeClr val="accent1"/>
                </a:solidFill>
                <a:latin typeface="Trebuchet MS"/>
                <a:ea typeface="Trebuchet MS"/>
                <a:cs typeface="Trebuchet MS"/>
                <a:sym typeface="Trebuchet MS"/>
              </a:rPr>
              <a:t>Output</a:t>
            </a:r>
            <a:br>
              <a:rPr b="0" i="0" lang="en-US" sz="3600" u="none">
                <a:solidFill>
                  <a:schemeClr val="accent1"/>
                </a:solidFill>
                <a:latin typeface="Trebuchet MS"/>
                <a:ea typeface="Trebuchet MS"/>
                <a:cs typeface="Trebuchet MS"/>
                <a:sym typeface="Trebuchet MS"/>
              </a:rPr>
            </a:br>
            <a:endParaRPr/>
          </a:p>
        </p:txBody>
      </p:sp>
      <p:sp>
        <p:nvSpPr>
          <p:cNvPr id="858" name="Google Shape;858;p97"/>
          <p:cNvSpPr txBox="1"/>
          <p:nvPr>
            <p:ph idx="1" type="body"/>
          </p:nvPr>
        </p:nvSpPr>
        <p:spPr>
          <a:xfrm>
            <a:off x="304800" y="1600200"/>
            <a:ext cx="6858000" cy="3881437"/>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2240"/>
              <a:buFont typeface="Noto Sans Symbols"/>
              <a:buChar char="►"/>
            </a:pPr>
            <a:r>
              <a:rPr b="0" i="0" lang="en-US" sz="2800" u="none">
                <a:solidFill>
                  <a:schemeClr val="dk1"/>
                </a:solidFill>
                <a:latin typeface="Trebuchet MS"/>
                <a:ea typeface="Trebuchet MS"/>
                <a:cs typeface="Trebuchet MS"/>
                <a:sym typeface="Trebuchet MS"/>
              </a:rPr>
              <a:t>The output of a release planning can be the following −</a:t>
            </a:r>
            <a:endParaRPr/>
          </a:p>
          <a:p>
            <a:pPr indent="-342900" lvl="0" marL="342900" marR="0" rtl="0" algn="l">
              <a:lnSpc>
                <a:spcPct val="100000"/>
              </a:lnSpc>
              <a:spcBef>
                <a:spcPts val="1000"/>
              </a:spcBef>
              <a:spcAft>
                <a:spcPts val="0"/>
              </a:spcAft>
              <a:buClr>
                <a:schemeClr val="accent1"/>
              </a:buClr>
              <a:buSzPts val="2240"/>
              <a:buFont typeface="Noto Sans Symbols"/>
              <a:buChar char="►"/>
            </a:pPr>
            <a:r>
              <a:rPr b="0" i="0" lang="en-US" sz="2800" u="none">
                <a:solidFill>
                  <a:schemeClr val="dk1"/>
                </a:solidFill>
                <a:latin typeface="Trebuchet MS"/>
                <a:ea typeface="Trebuchet MS"/>
                <a:cs typeface="Trebuchet MS"/>
                <a:sym typeface="Trebuchet MS"/>
              </a:rPr>
              <a:t>Release plan</a:t>
            </a:r>
            <a:endParaRPr/>
          </a:p>
          <a:p>
            <a:pPr indent="-342900" lvl="0" marL="342900" marR="0" rtl="0" algn="l">
              <a:lnSpc>
                <a:spcPct val="100000"/>
              </a:lnSpc>
              <a:spcBef>
                <a:spcPts val="1000"/>
              </a:spcBef>
              <a:spcAft>
                <a:spcPts val="0"/>
              </a:spcAft>
              <a:buClr>
                <a:schemeClr val="accent1"/>
              </a:buClr>
              <a:buSzPts val="2240"/>
              <a:buFont typeface="Noto Sans Symbols"/>
              <a:buChar char="►"/>
            </a:pPr>
            <a:r>
              <a:rPr b="0" i="0" lang="en-US" sz="2800" u="none">
                <a:solidFill>
                  <a:schemeClr val="dk1"/>
                </a:solidFill>
                <a:latin typeface="Trebuchet MS"/>
                <a:ea typeface="Trebuchet MS"/>
                <a:cs typeface="Trebuchet MS"/>
                <a:sym typeface="Trebuchet MS"/>
              </a:rPr>
              <a:t>Commitment</a:t>
            </a:r>
            <a:endParaRPr/>
          </a:p>
          <a:p>
            <a:pPr indent="-342900" lvl="0" marL="342900" marR="0" rtl="0" algn="l">
              <a:lnSpc>
                <a:spcPct val="100000"/>
              </a:lnSpc>
              <a:spcBef>
                <a:spcPts val="1000"/>
              </a:spcBef>
              <a:spcAft>
                <a:spcPts val="0"/>
              </a:spcAft>
              <a:buClr>
                <a:schemeClr val="accent1"/>
              </a:buClr>
              <a:buSzPts val="2240"/>
              <a:buFont typeface="Noto Sans Symbols"/>
              <a:buChar char="►"/>
            </a:pPr>
            <a:r>
              <a:rPr b="0" i="0" lang="en-US" sz="2800" u="none">
                <a:solidFill>
                  <a:schemeClr val="dk1"/>
                </a:solidFill>
                <a:latin typeface="Trebuchet MS"/>
                <a:ea typeface="Trebuchet MS"/>
                <a:cs typeface="Trebuchet MS"/>
                <a:sym typeface="Trebuchet MS"/>
              </a:rPr>
              <a:t>Issues, concerns, dependencies, and assumptions which are to be monitored</a:t>
            </a:r>
            <a:endParaRPr/>
          </a:p>
          <a:p>
            <a:pPr indent="-342900" lvl="0" marL="342900" marR="0" rtl="0" algn="l">
              <a:lnSpc>
                <a:spcPct val="100000"/>
              </a:lnSpc>
              <a:spcBef>
                <a:spcPts val="1000"/>
              </a:spcBef>
              <a:spcAft>
                <a:spcPts val="0"/>
              </a:spcAft>
              <a:buClr>
                <a:schemeClr val="accent1"/>
              </a:buClr>
              <a:buSzPts val="2240"/>
              <a:buFont typeface="Noto Sans Symbols"/>
              <a:buChar char="►"/>
            </a:pPr>
            <a:r>
              <a:rPr b="0" i="0" lang="en-US" sz="2800" u="none">
                <a:solidFill>
                  <a:schemeClr val="dk1"/>
                </a:solidFill>
                <a:latin typeface="Trebuchet MS"/>
                <a:ea typeface="Trebuchet MS"/>
                <a:cs typeface="Trebuchet MS"/>
                <a:sym typeface="Trebuchet MS"/>
              </a:rPr>
              <a:t>Suggestions to improve future release plannings</a:t>
            </a:r>
            <a:endParaRPr/>
          </a:p>
          <a:p>
            <a:pPr indent="-200660" lvl="0" marL="342900" marR="0" rtl="0" algn="l">
              <a:spcBef>
                <a:spcPts val="1000"/>
              </a:spcBef>
              <a:spcAft>
                <a:spcPts val="0"/>
              </a:spcAft>
              <a:buClr>
                <a:schemeClr val="accent1"/>
              </a:buClr>
              <a:buSzPts val="2240"/>
              <a:buFont typeface="Noto Sans Symbols"/>
              <a:buNone/>
            </a:pPr>
            <a:r>
              <a:t/>
            </a:r>
            <a:endParaRPr b="0" i="0" sz="2800" u="none">
              <a:solidFill>
                <a:schemeClr val="dk1"/>
              </a:solidFill>
              <a:latin typeface="Trebuchet MS"/>
              <a:ea typeface="Trebuchet MS"/>
              <a:cs typeface="Trebuchet MS"/>
              <a:sym typeface="Trebuchet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8">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98"/>
          <p:cNvSpPr txBox="1"/>
          <p:nvPr>
            <p:ph type="title"/>
          </p:nvPr>
        </p:nvSpPr>
        <p:spPr>
          <a:xfrm>
            <a:off x="609600" y="609600"/>
            <a:ext cx="6348412" cy="1320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b="0" i="0" lang="en-US" sz="3600" u="none">
                <a:solidFill>
                  <a:schemeClr val="accent1"/>
                </a:solidFill>
                <a:latin typeface="Trebuchet MS"/>
                <a:ea typeface="Trebuchet MS"/>
                <a:cs typeface="Trebuchet MS"/>
                <a:sym typeface="Trebuchet MS"/>
              </a:rPr>
              <a:t>Iteration Planning</a:t>
            </a:r>
            <a:br>
              <a:rPr b="0" i="0" lang="en-US" sz="3600" u="none">
                <a:solidFill>
                  <a:schemeClr val="accent1"/>
                </a:solidFill>
                <a:latin typeface="Trebuchet MS"/>
                <a:ea typeface="Trebuchet MS"/>
                <a:cs typeface="Trebuchet MS"/>
                <a:sym typeface="Trebuchet MS"/>
              </a:rPr>
            </a:br>
            <a:endParaRPr/>
          </a:p>
        </p:txBody>
      </p:sp>
      <p:sp>
        <p:nvSpPr>
          <p:cNvPr id="864" name="Google Shape;864;p98"/>
          <p:cNvSpPr txBox="1"/>
          <p:nvPr>
            <p:ph idx="1" type="body"/>
          </p:nvPr>
        </p:nvSpPr>
        <p:spPr>
          <a:xfrm>
            <a:off x="228600" y="1930400"/>
            <a:ext cx="7391400" cy="3881437"/>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1920"/>
              <a:buFont typeface="Noto Sans Symbols"/>
              <a:buChar char="►"/>
            </a:pPr>
            <a:r>
              <a:rPr b="0" i="0" lang="en-US" sz="2400" u="none">
                <a:solidFill>
                  <a:schemeClr val="dk1"/>
                </a:solidFill>
                <a:latin typeface="Trebuchet MS"/>
                <a:ea typeface="Trebuchet MS"/>
                <a:cs typeface="Trebuchet MS"/>
                <a:sym typeface="Trebuchet MS"/>
              </a:rPr>
              <a:t>Prerequisites of Planning</a:t>
            </a:r>
            <a:endParaRPr/>
          </a:p>
          <a:p>
            <a:pPr indent="-342900" lvl="0" marL="342900" marR="0" rtl="0" algn="l">
              <a:lnSpc>
                <a:spcPct val="100000"/>
              </a:lnSpc>
              <a:spcBef>
                <a:spcPts val="1000"/>
              </a:spcBef>
              <a:spcAft>
                <a:spcPts val="0"/>
              </a:spcAft>
              <a:buClr>
                <a:schemeClr val="accent1"/>
              </a:buClr>
              <a:buSzPts val="1920"/>
              <a:buFont typeface="Noto Sans Symbols"/>
              <a:buChar char="►"/>
            </a:pPr>
            <a:r>
              <a:rPr b="0" i="0" lang="en-US" sz="2400" u="none">
                <a:solidFill>
                  <a:schemeClr val="dk1"/>
                </a:solidFill>
                <a:latin typeface="Trebuchet MS"/>
                <a:ea typeface="Trebuchet MS"/>
                <a:cs typeface="Trebuchet MS"/>
                <a:sym typeface="Trebuchet MS"/>
              </a:rPr>
              <a:t>Items in product backlog are sized and have a relative story point assigned.</a:t>
            </a:r>
            <a:endParaRPr/>
          </a:p>
          <a:p>
            <a:pPr indent="-342900" lvl="0" marL="342900" marR="0" rtl="0" algn="l">
              <a:lnSpc>
                <a:spcPct val="100000"/>
              </a:lnSpc>
              <a:spcBef>
                <a:spcPts val="1000"/>
              </a:spcBef>
              <a:spcAft>
                <a:spcPts val="0"/>
              </a:spcAft>
              <a:buClr>
                <a:schemeClr val="accent1"/>
              </a:buClr>
              <a:buSzPts val="1920"/>
              <a:buFont typeface="Noto Sans Symbols"/>
              <a:buChar char="►"/>
            </a:pPr>
            <a:r>
              <a:rPr b="0" i="0" lang="en-US" sz="2400" u="none">
                <a:solidFill>
                  <a:schemeClr val="dk1"/>
                </a:solidFill>
                <a:latin typeface="Trebuchet MS"/>
                <a:ea typeface="Trebuchet MS"/>
                <a:cs typeface="Trebuchet MS"/>
                <a:sym typeface="Trebuchet MS"/>
              </a:rPr>
              <a:t>Ranking has been given to portfolio items by the product owner.</a:t>
            </a:r>
            <a:endParaRPr/>
          </a:p>
          <a:p>
            <a:pPr indent="-342900" lvl="0" marL="342900" marR="0" rtl="0" algn="l">
              <a:lnSpc>
                <a:spcPct val="100000"/>
              </a:lnSpc>
              <a:spcBef>
                <a:spcPts val="1000"/>
              </a:spcBef>
              <a:spcAft>
                <a:spcPts val="0"/>
              </a:spcAft>
              <a:buClr>
                <a:schemeClr val="accent1"/>
              </a:buClr>
              <a:buSzPts val="1920"/>
              <a:buFont typeface="Noto Sans Symbols"/>
              <a:buChar char="►"/>
            </a:pPr>
            <a:r>
              <a:rPr b="0" i="0" lang="en-US" sz="2400" u="none">
                <a:solidFill>
                  <a:schemeClr val="dk1"/>
                </a:solidFill>
                <a:latin typeface="Trebuchet MS"/>
                <a:ea typeface="Trebuchet MS"/>
                <a:cs typeface="Trebuchet MS"/>
                <a:sym typeface="Trebuchet MS"/>
              </a:rPr>
              <a:t>Acceptance criteria has been clearly stated for each portfolio item.</a:t>
            </a:r>
            <a:endParaRPr/>
          </a:p>
          <a:p>
            <a:pPr indent="-220980" lvl="0" marL="342900" marR="0" rtl="0" algn="l">
              <a:spcBef>
                <a:spcPts val="1000"/>
              </a:spcBef>
              <a:spcAft>
                <a:spcPts val="0"/>
              </a:spcAft>
              <a:buClr>
                <a:schemeClr val="accent1"/>
              </a:buClr>
              <a:buSzPts val="1920"/>
              <a:buFont typeface="Noto Sans Symbols"/>
              <a:buNone/>
            </a:pPr>
            <a:r>
              <a:t/>
            </a:r>
            <a:endParaRPr b="0" i="0" sz="2400" u="none">
              <a:solidFill>
                <a:schemeClr val="dk1"/>
              </a:solidFill>
              <a:latin typeface="Trebuchet MS"/>
              <a:ea typeface="Trebuchet MS"/>
              <a:cs typeface="Trebuchet MS"/>
              <a:sym typeface="Trebuchet MS"/>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99"/>
          <p:cNvSpPr txBox="1"/>
          <p:nvPr>
            <p:ph type="title"/>
          </p:nvPr>
        </p:nvSpPr>
        <p:spPr>
          <a:xfrm>
            <a:off x="-31750" y="7937"/>
            <a:ext cx="4146550" cy="90646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Trebuchet MS"/>
              <a:buNone/>
            </a:pPr>
            <a:r>
              <a:rPr b="0" i="0" lang="en-US" sz="3600" u="none">
                <a:solidFill>
                  <a:schemeClr val="accent1"/>
                </a:solidFill>
                <a:latin typeface="Trebuchet MS"/>
                <a:ea typeface="Trebuchet MS"/>
                <a:cs typeface="Trebuchet MS"/>
                <a:sym typeface="Trebuchet MS"/>
              </a:rPr>
              <a:t>Planning Process</a:t>
            </a:r>
            <a:br>
              <a:rPr b="0" i="0" lang="en-US" sz="3600" u="none">
                <a:solidFill>
                  <a:schemeClr val="accent1"/>
                </a:solidFill>
                <a:latin typeface="Trebuchet MS"/>
                <a:ea typeface="Trebuchet MS"/>
                <a:cs typeface="Trebuchet MS"/>
                <a:sym typeface="Trebuchet MS"/>
              </a:rPr>
            </a:br>
            <a:endParaRPr/>
          </a:p>
        </p:txBody>
      </p:sp>
      <p:sp>
        <p:nvSpPr>
          <p:cNvPr id="870" name="Google Shape;870;p99"/>
          <p:cNvSpPr txBox="1"/>
          <p:nvPr>
            <p:ph idx="1" type="body"/>
          </p:nvPr>
        </p:nvSpPr>
        <p:spPr>
          <a:xfrm>
            <a:off x="381000" y="762000"/>
            <a:ext cx="6348412" cy="3881437"/>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1"/>
              </a:buClr>
              <a:buSzPts val="1600"/>
              <a:buFont typeface="Noto Sans Symbols"/>
              <a:buChar char="►"/>
            </a:pPr>
            <a:r>
              <a:rPr b="0" i="0" lang="en-US" sz="2000" u="none">
                <a:solidFill>
                  <a:schemeClr val="dk1"/>
                </a:solidFill>
                <a:latin typeface="Trebuchet MS"/>
                <a:ea typeface="Trebuchet MS"/>
                <a:cs typeface="Trebuchet MS"/>
                <a:sym typeface="Trebuchet MS"/>
              </a:rPr>
              <a:t>Following are the steps involved in iteration planning −</a:t>
            </a:r>
            <a:endParaRPr/>
          </a:p>
          <a:p>
            <a:pPr indent="-342900" lvl="0" marL="342900" marR="0" rtl="0" algn="l">
              <a:lnSpc>
                <a:spcPct val="100000"/>
              </a:lnSpc>
              <a:spcBef>
                <a:spcPts val="1000"/>
              </a:spcBef>
              <a:spcAft>
                <a:spcPts val="0"/>
              </a:spcAft>
              <a:buClr>
                <a:schemeClr val="accent1"/>
              </a:buClr>
              <a:buSzPts val="1600"/>
              <a:buFont typeface="Noto Sans Symbols"/>
              <a:buChar char="►"/>
            </a:pPr>
            <a:r>
              <a:rPr b="0" i="0" lang="en-US" sz="2000" u="none">
                <a:solidFill>
                  <a:schemeClr val="dk1"/>
                </a:solidFill>
                <a:latin typeface="Trebuchet MS"/>
                <a:ea typeface="Trebuchet MS"/>
                <a:cs typeface="Trebuchet MS"/>
                <a:sym typeface="Trebuchet MS"/>
              </a:rPr>
              <a:t>Determine how many stories can fit in an iteration.</a:t>
            </a:r>
            <a:endParaRPr/>
          </a:p>
          <a:p>
            <a:pPr indent="-342900" lvl="0" marL="342900" marR="0" rtl="0" algn="l">
              <a:lnSpc>
                <a:spcPct val="100000"/>
              </a:lnSpc>
              <a:spcBef>
                <a:spcPts val="1000"/>
              </a:spcBef>
              <a:spcAft>
                <a:spcPts val="0"/>
              </a:spcAft>
              <a:buClr>
                <a:schemeClr val="accent1"/>
              </a:buClr>
              <a:buSzPts val="1600"/>
              <a:buFont typeface="Noto Sans Symbols"/>
              <a:buChar char="►"/>
            </a:pPr>
            <a:r>
              <a:rPr b="0" i="0" lang="en-US" sz="2000" u="none">
                <a:solidFill>
                  <a:schemeClr val="dk1"/>
                </a:solidFill>
                <a:latin typeface="Trebuchet MS"/>
                <a:ea typeface="Trebuchet MS"/>
                <a:cs typeface="Trebuchet MS"/>
                <a:sym typeface="Trebuchet MS"/>
              </a:rPr>
              <a:t>Break these stories into tasks and assign each task to their owners.</a:t>
            </a:r>
            <a:endParaRPr/>
          </a:p>
          <a:p>
            <a:pPr indent="-342900" lvl="0" marL="342900" marR="0" rtl="0" algn="l">
              <a:lnSpc>
                <a:spcPct val="100000"/>
              </a:lnSpc>
              <a:spcBef>
                <a:spcPts val="1000"/>
              </a:spcBef>
              <a:spcAft>
                <a:spcPts val="0"/>
              </a:spcAft>
              <a:buClr>
                <a:schemeClr val="accent1"/>
              </a:buClr>
              <a:buSzPts val="1600"/>
              <a:buFont typeface="Noto Sans Symbols"/>
              <a:buChar char="►"/>
            </a:pPr>
            <a:r>
              <a:rPr b="0" i="0" lang="en-US" sz="2000" u="none">
                <a:solidFill>
                  <a:schemeClr val="dk1"/>
                </a:solidFill>
                <a:latin typeface="Trebuchet MS"/>
                <a:ea typeface="Trebuchet MS"/>
                <a:cs typeface="Trebuchet MS"/>
                <a:sym typeface="Trebuchet MS"/>
              </a:rPr>
              <a:t>Each task is given estimates in hours.</a:t>
            </a:r>
            <a:endParaRPr/>
          </a:p>
          <a:p>
            <a:pPr indent="-342900" lvl="0" marL="342900" marR="0" rtl="0" algn="l">
              <a:lnSpc>
                <a:spcPct val="100000"/>
              </a:lnSpc>
              <a:spcBef>
                <a:spcPts val="1000"/>
              </a:spcBef>
              <a:spcAft>
                <a:spcPts val="0"/>
              </a:spcAft>
              <a:buClr>
                <a:schemeClr val="accent1"/>
              </a:buClr>
              <a:buSzPts val="1600"/>
              <a:buFont typeface="Noto Sans Symbols"/>
              <a:buChar char="►"/>
            </a:pPr>
            <a:r>
              <a:rPr b="0" i="0" lang="en-US" sz="2000" u="none">
                <a:solidFill>
                  <a:schemeClr val="dk1"/>
                </a:solidFill>
                <a:latin typeface="Trebuchet MS"/>
                <a:ea typeface="Trebuchet MS"/>
                <a:cs typeface="Trebuchet MS"/>
                <a:sym typeface="Trebuchet MS"/>
              </a:rPr>
              <a:t>These estimates help team members to check how many task hours each member have for the iteration.</a:t>
            </a:r>
            <a:endParaRPr/>
          </a:p>
          <a:p>
            <a:pPr indent="-342900" lvl="0" marL="342900" marR="0" rtl="0" algn="l">
              <a:lnSpc>
                <a:spcPct val="100000"/>
              </a:lnSpc>
              <a:spcBef>
                <a:spcPts val="1000"/>
              </a:spcBef>
              <a:spcAft>
                <a:spcPts val="0"/>
              </a:spcAft>
              <a:buClr>
                <a:schemeClr val="accent1"/>
              </a:buClr>
              <a:buSzPts val="1600"/>
              <a:buFont typeface="Noto Sans Symbols"/>
              <a:buChar char="►"/>
            </a:pPr>
            <a:r>
              <a:rPr b="0" i="0" lang="en-US" sz="2000" u="none">
                <a:solidFill>
                  <a:schemeClr val="dk1"/>
                </a:solidFill>
                <a:latin typeface="Trebuchet MS"/>
                <a:ea typeface="Trebuchet MS"/>
                <a:cs typeface="Trebuchet MS"/>
                <a:sym typeface="Trebuchet MS"/>
              </a:rPr>
              <a:t>Team members are assigned tasks considering their velocity or capacity so that they are not overburdened.</a:t>
            </a:r>
            <a:endParaRPr/>
          </a:p>
          <a:p>
            <a:pPr indent="-241300" lvl="0" marL="342900" marR="0" rtl="0" algn="l">
              <a:spcBef>
                <a:spcPts val="1000"/>
              </a:spcBef>
              <a:spcAft>
                <a:spcPts val="0"/>
              </a:spcAft>
              <a:buClr>
                <a:schemeClr val="accent1"/>
              </a:buClr>
              <a:buSzPts val="1600"/>
              <a:buFont typeface="Noto Sans Symbols"/>
              <a:buNone/>
            </a:pPr>
            <a:r>
              <a:t/>
            </a:r>
            <a:endParaRPr b="0" i="0" sz="2000" u="none">
              <a:solidFill>
                <a:schemeClr val="dk1"/>
              </a:solidFill>
              <a:latin typeface="Trebuchet MS"/>
              <a:ea typeface="Trebuchet MS"/>
              <a:cs typeface="Trebuchet MS"/>
              <a:sym typeface="Trebuchet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0">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Facet">
  <a:themeElements>
    <a:clrScheme name="default">
      <a:dk1>
        <a:srgbClr val="000000"/>
      </a:dk1>
      <a:lt1>
        <a:srgbClr val="FFFFFF"/>
      </a:lt1>
      <a:dk2>
        <a:srgbClr val="323232"/>
      </a:dk2>
      <a:lt2>
        <a:srgbClr val="E5C243"/>
      </a:lt2>
      <a:accent1>
        <a:srgbClr val="A5300F"/>
      </a:accent1>
      <a:accent2>
        <a:srgbClr val="D55816"/>
      </a:accent2>
      <a:accent3>
        <a:srgbClr val="FFFFFF"/>
      </a:accent3>
      <a:accent4>
        <a:srgbClr val="A5300F"/>
      </a:accent4>
      <a:accent5>
        <a:srgbClr val="D55816"/>
      </a:accent5>
      <a:accent6>
        <a:srgbClr val="FFFFFF"/>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6_Facet">
  <a:themeElements>
    <a:clrScheme name="Red">
      <a:dk1>
        <a:srgbClr val="000000"/>
      </a:dk1>
      <a:lt1>
        <a:srgbClr val="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Facet">
  <a:themeElements>
    <a:clrScheme name="Red">
      <a:dk1>
        <a:srgbClr val="000000"/>
      </a:dk1>
      <a:lt1>
        <a:srgbClr val="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1_Facet">
  <a:themeElements>
    <a:clrScheme name="Red">
      <a:dk1>
        <a:srgbClr val="000000"/>
      </a:dk1>
      <a:lt1>
        <a:srgbClr val="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2006-07-29T08:52:46Z</dcterms:created>
  <dc:creator>Jaya</dc:creator>
</cp:coreProperties>
</file>

<file path=docProps/custom.xml><?xml version="1.0" encoding="utf-8"?>
<Properties xmlns="http://schemas.openxmlformats.org/officeDocument/2006/custom-properties" xmlns:vt="http://schemas.openxmlformats.org/officeDocument/2006/docPropsVTypes"/>
</file>